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E5E5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1" autoAdjust="0"/>
    <p:restoredTop sz="57998" autoAdjust="0"/>
  </p:normalViewPr>
  <p:slideViewPr>
    <p:cSldViewPr snapToGrid="0">
      <p:cViewPr varScale="1">
        <p:scale>
          <a:sx n="54" d="100"/>
          <a:sy n="54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074A2-51B9-4FC6-988A-4A92F85040DC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D253A-B5A8-427C-97E7-90123F1F1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9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始めよう！乳房を意識した生活。　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月はピンクリボン月間です。</a:t>
            </a:r>
            <a:r>
              <a:rPr kumimoji="1"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乳がんは、自分で見つけることができる唯一のがん。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女性が自分の乳房の状態に日頃から関心を持ち、乳房を意識して生活することをブレスト・アウェアネスといいます。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乳房を守る</a:t>
            </a:r>
            <a:r>
              <a:rPr kumimoji="1" lang="en-US" altLang="ja-JP" dirty="0" smtClean="0"/>
              <a:t>4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生活習慣を取り入れた生活をはじめませんか。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定期的なセルフチェックで、普段の状態が分かり、異常を早く見つけることができます。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乳房のセルフチェックと、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年に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回のマンモグラフィ検査で乳がんの早期発見をしましょう。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＊市ホームページで、セルフチェックの方法については公開中↓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津山市では、医療機関での個別健診と、市の集団検診を行っています。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検診期間は、令和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31</a:t>
            </a:r>
            <a:r>
              <a:rPr kumimoji="1" lang="ja-JP" altLang="en-US" dirty="0" smtClean="0"/>
              <a:t>日までです。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《</a:t>
            </a:r>
            <a:r>
              <a:rPr kumimoji="1" lang="ja-JP" altLang="en-US" dirty="0" smtClean="0"/>
              <a:t>問い合わせ先</a:t>
            </a:r>
            <a:r>
              <a:rPr kumimoji="1" lang="en-US" altLang="ja-JP" dirty="0" smtClean="0"/>
              <a:t>》</a:t>
            </a:r>
            <a:r>
              <a:rPr kumimoji="1" lang="ja-JP" altLang="en-US" dirty="0" smtClean="0"/>
              <a:t>　健康増進課　</a:t>
            </a:r>
            <a:r>
              <a:rPr kumimoji="1" lang="en-US" altLang="ja-JP" dirty="0" smtClean="0"/>
              <a:t>TEL:0868-32-2069</a:t>
            </a:r>
          </a:p>
          <a:p>
            <a:r>
              <a:rPr kumimoji="1" lang="ja-JP" altLang="en-US" dirty="0" smtClean="0"/>
              <a:t>　　　　　　　　　　　検診のお申し込み　</a:t>
            </a:r>
            <a:r>
              <a:rPr kumimoji="1" lang="en-US" altLang="ja-JP" dirty="0" smtClean="0"/>
              <a:t>TEL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0868-32-7009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2D253A-B5A8-427C-97E7-90123F1F1F5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49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7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7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01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21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60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36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5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79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9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69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8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1D9C-0C1B-49CF-8AF7-A8EDC5F1041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48A0F-180F-45C0-BD37-ACA5AC4BB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60867" y="101600"/>
            <a:ext cx="11887200" cy="6619875"/>
          </a:xfrm>
          <a:prstGeom prst="rect">
            <a:avLst/>
          </a:prstGeom>
          <a:noFill/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541529" y="365126"/>
            <a:ext cx="10757452" cy="1140948"/>
          </a:xfrm>
        </p:spPr>
        <p:txBody>
          <a:bodyPr>
            <a:normAutofit/>
          </a:bodyPr>
          <a:lstStyle/>
          <a:p>
            <a:r>
              <a:rPr lang="ja-JP" altLang="en-US" sz="4800" b="1" dirty="0" smtClean="0"/>
              <a:t>ブレスト・アウェアネス</a:t>
            </a:r>
            <a:r>
              <a:rPr lang="ja-JP" altLang="en-US" sz="4800" dirty="0" smtClean="0"/>
              <a:t>　</a:t>
            </a:r>
            <a:r>
              <a:rPr lang="ja-JP" altLang="en-US" sz="3600" b="1" dirty="0" smtClean="0">
                <a:solidFill>
                  <a:srgbClr val="FF9999"/>
                </a:solidFill>
              </a:rPr>
              <a:t>乳房を守る４つの習慣</a:t>
            </a:r>
            <a:endParaRPr kumimoji="1" lang="ja-JP" altLang="en-US" b="1" dirty="0">
              <a:solidFill>
                <a:srgbClr val="FF9999"/>
              </a:solidFill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465483" y="1487838"/>
            <a:ext cx="10888317" cy="4959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　自分の乳房の状態に日頃から関心を持ち、乳房を意識して生活すること</a:t>
            </a:r>
            <a:endParaRPr kumimoji="1" lang="ja-JP" altLang="en-US" dirty="0"/>
          </a:p>
        </p:txBody>
      </p:sp>
      <p:pic>
        <p:nvPicPr>
          <p:cNvPr id="8" name="Picture 2" descr="http://1.bp.blogspot.com/-LpFEP5DFvzg/UWJmkFo4HrI/AAAAAAAAPhk/ypiwd-ZMAbE/s1600/ribbon_pink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9592" y="197280"/>
            <a:ext cx="1005452" cy="1288807"/>
          </a:xfrm>
          <a:prstGeom prst="rect">
            <a:avLst/>
          </a:prstGeom>
          <a:noFill/>
        </p:spPr>
      </p:pic>
      <p:sp>
        <p:nvSpPr>
          <p:cNvPr id="9" name="角丸四角形 8"/>
          <p:cNvSpPr/>
          <p:nvPr/>
        </p:nvSpPr>
        <p:spPr>
          <a:xfrm>
            <a:off x="496956" y="2025227"/>
            <a:ext cx="5509591" cy="2279406"/>
          </a:xfrm>
          <a:prstGeom prst="roundRect">
            <a:avLst>
              <a:gd name="adj" fmla="val 11765"/>
            </a:avLst>
          </a:prstGeom>
          <a:solidFill>
            <a:srgbClr val="FFE5E5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61652" y="2025227"/>
            <a:ext cx="5433392" cy="2279406"/>
          </a:xfrm>
          <a:prstGeom prst="roundRect">
            <a:avLst>
              <a:gd name="adj" fmla="val 11765"/>
            </a:avLst>
          </a:prstGeom>
          <a:solidFill>
            <a:srgbClr val="FFCCCC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65483" y="4434438"/>
            <a:ext cx="5509591" cy="2142804"/>
          </a:xfrm>
          <a:prstGeom prst="roundRect">
            <a:avLst>
              <a:gd name="adj" fmla="val 11765"/>
            </a:avLst>
          </a:prstGeom>
          <a:solidFill>
            <a:srgbClr val="FFCCCC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261653" y="4434438"/>
            <a:ext cx="5433392" cy="2142804"/>
          </a:xfrm>
          <a:prstGeom prst="roundRect">
            <a:avLst>
              <a:gd name="adj" fmla="val 11765"/>
            </a:avLst>
          </a:prstGeom>
          <a:solidFill>
            <a:srgbClr val="FFE5E5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2485" y="2169235"/>
            <a:ext cx="488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　普段の自分の乳房を知る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86479" y="4577975"/>
            <a:ext cx="392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④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40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歳になったら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86479" y="2169235"/>
            <a:ext cx="4898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注意が必要な乳房の変化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2485" y="4603921"/>
            <a:ext cx="392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③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変化に気づいたら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17" name="Picture 2" descr="卓上カレンダーのイラスト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243" y="2649660"/>
            <a:ext cx="1614868" cy="1477605"/>
          </a:xfrm>
          <a:prstGeom prst="rect">
            <a:avLst/>
          </a:prstGeom>
          <a:noFill/>
        </p:spPr>
      </p:pic>
      <p:pic>
        <p:nvPicPr>
          <p:cNvPr id="18" name="Picture 6" descr="http://2.bp.blogspot.com/-K-Yo0vmqdj4/UNRodUUZPRI/AAAAAAAAJFM/28CVd9TSWBE/s1600/mark_sta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3337" y="3247935"/>
            <a:ext cx="510679" cy="507083"/>
          </a:xfrm>
          <a:prstGeom prst="rect">
            <a:avLst/>
          </a:prstGeom>
          <a:noFill/>
        </p:spPr>
      </p:pic>
      <p:pic>
        <p:nvPicPr>
          <p:cNvPr id="19" name="Picture 2" descr="病院の建物のイラスト（背景素材）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90028" y="5223507"/>
            <a:ext cx="1913121" cy="1202613"/>
          </a:xfrm>
          <a:prstGeom prst="rect">
            <a:avLst/>
          </a:prstGeom>
          <a:noFill/>
        </p:spPr>
      </p:pic>
      <p:pic>
        <p:nvPicPr>
          <p:cNvPr id="20" name="Picture 2" descr="乳がん検査・マンモグラフィのイラスト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73763" y="4839585"/>
            <a:ext cx="1425218" cy="1512168"/>
          </a:xfrm>
          <a:prstGeom prst="rect">
            <a:avLst/>
          </a:prstGeom>
          <a:noFill/>
        </p:spPr>
      </p:pic>
      <p:sp>
        <p:nvSpPr>
          <p:cNvPr id="21" name="テキスト ボックス 20"/>
          <p:cNvSpPr txBox="1"/>
          <p:nvPr/>
        </p:nvSpPr>
        <p:spPr>
          <a:xfrm>
            <a:off x="2518198" y="2810874"/>
            <a:ext cx="3284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回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乳房のセルフチェック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（見て、触って、感じる）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02421" y="2769945"/>
            <a:ext cx="4651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・乳房のしこり、ひきつれ、くぼみ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・乳首からの分泌物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・乳首のただれや変形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22193" y="5287942"/>
            <a:ext cx="3167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少しでも異常を感じたら、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すぐに医療機関へ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702421" y="5291254"/>
            <a:ext cx="3332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定期的に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乳がん検診受診を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53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296</Words>
  <Application>Microsoft Office PowerPoint</Application>
  <PresentationFormat>ワイド画面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ブレスト・アウェアネス　乳房を守る４つの習慣</vt:lpstr>
    </vt:vector>
  </TitlesOfParts>
  <Company>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ブレスト・アウェアネス　　乳房を守る４つの習慣</dc:title>
  <dc:creator>user</dc:creator>
  <cp:lastModifiedBy>user</cp:lastModifiedBy>
  <cp:revision>11</cp:revision>
  <cp:lastPrinted>2022-09-26T09:01:15Z</cp:lastPrinted>
  <dcterms:created xsi:type="dcterms:W3CDTF">2022-09-26T05:54:58Z</dcterms:created>
  <dcterms:modified xsi:type="dcterms:W3CDTF">2022-09-28T02:52:15Z</dcterms:modified>
</cp:coreProperties>
</file>