
<file path=[Content_Types].xml><?xml version="1.0" encoding="utf-8"?>
<Types xmlns="http://schemas.openxmlformats.org/package/2006/content-types">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3" Type="http://schemas.openxmlformats.org/package/2006/relationships/metadata/core-properties" Target="docProps/core.xml" />
  <Relationship Id="rId2" Type="http://schemas.openxmlformats.org/package/2006/relationships/metadata/thumbnail" Target="docProps/thumbnail.jpeg" />
  <Relationship Id="rId1" Type="http://schemas.openxmlformats.org/officeDocument/2006/relationships/officeDocument" Target="ppt/presentation.xml" />
  <Relationship Id="rId4" Type="http://schemas.openxmlformats.org/officeDocument/2006/relationships/extended-properties" Target="docProps/app.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4"/>
  </p:sldMasterIdLst>
  <p:notesMasterIdLst>
    <p:notesMasterId r:id="rId7"/>
  </p:notesMasterIdLst>
  <p:handoutMasterIdLst>
    <p:handoutMasterId r:id="rId8"/>
  </p:handoutMasterIdLst>
  <p:sldIdLst>
    <p:sldId id="979" r:id="rId5"/>
    <p:sldId id="980" r:id="rId6"/>
  </p:sldIdLst>
  <p:sldSz cx="7200900" cy="10333038"/>
  <p:notesSz cx="9939338" cy="6807200"/>
  <p:defaultTextStyle>
    <a:defPPr>
      <a:defRPr lang="ja-JP"/>
    </a:defPPr>
    <a:lvl1pPr algn="l" rtl="0" fontAlgn="base">
      <a:spcBef>
        <a:spcPct val="0"/>
      </a:spcBef>
      <a:spcAft>
        <a:spcPct val="0"/>
      </a:spcAft>
      <a:defRPr kumimoji="1" sz="1200" kern="1200">
        <a:solidFill>
          <a:schemeClr val="tx1"/>
        </a:solidFill>
        <a:latin typeface="Times New Roman" pitchFamily="18" charset="0"/>
        <a:ea typeface="ＭＳ Ｐゴシック" pitchFamily="50" charset="-128"/>
        <a:cs typeface="+mn-cs"/>
      </a:defRPr>
    </a:lvl1pPr>
    <a:lvl2pPr marL="460195" algn="l" rtl="0" fontAlgn="base">
      <a:spcBef>
        <a:spcPct val="0"/>
      </a:spcBef>
      <a:spcAft>
        <a:spcPct val="0"/>
      </a:spcAft>
      <a:defRPr kumimoji="1" sz="1200" kern="1200">
        <a:solidFill>
          <a:schemeClr val="tx1"/>
        </a:solidFill>
        <a:latin typeface="Times New Roman" pitchFamily="18" charset="0"/>
        <a:ea typeface="ＭＳ Ｐゴシック" pitchFamily="50" charset="-128"/>
        <a:cs typeface="+mn-cs"/>
      </a:defRPr>
    </a:lvl2pPr>
    <a:lvl3pPr marL="920387" algn="l" rtl="0" fontAlgn="base">
      <a:spcBef>
        <a:spcPct val="0"/>
      </a:spcBef>
      <a:spcAft>
        <a:spcPct val="0"/>
      </a:spcAft>
      <a:defRPr kumimoji="1" sz="1200" kern="1200">
        <a:solidFill>
          <a:schemeClr val="tx1"/>
        </a:solidFill>
        <a:latin typeface="Times New Roman" pitchFamily="18" charset="0"/>
        <a:ea typeface="ＭＳ Ｐゴシック" pitchFamily="50" charset="-128"/>
        <a:cs typeface="+mn-cs"/>
      </a:defRPr>
    </a:lvl3pPr>
    <a:lvl4pPr marL="1380581" algn="l" rtl="0" fontAlgn="base">
      <a:spcBef>
        <a:spcPct val="0"/>
      </a:spcBef>
      <a:spcAft>
        <a:spcPct val="0"/>
      </a:spcAft>
      <a:defRPr kumimoji="1" sz="1200" kern="1200">
        <a:solidFill>
          <a:schemeClr val="tx1"/>
        </a:solidFill>
        <a:latin typeface="Times New Roman" pitchFamily="18" charset="0"/>
        <a:ea typeface="ＭＳ Ｐゴシック" pitchFamily="50" charset="-128"/>
        <a:cs typeface="+mn-cs"/>
      </a:defRPr>
    </a:lvl4pPr>
    <a:lvl5pPr marL="1840770" algn="l" rtl="0" fontAlgn="base">
      <a:spcBef>
        <a:spcPct val="0"/>
      </a:spcBef>
      <a:spcAft>
        <a:spcPct val="0"/>
      </a:spcAft>
      <a:defRPr kumimoji="1" sz="1200" kern="1200">
        <a:solidFill>
          <a:schemeClr val="tx1"/>
        </a:solidFill>
        <a:latin typeface="Times New Roman" pitchFamily="18" charset="0"/>
        <a:ea typeface="ＭＳ Ｐゴシック" pitchFamily="50" charset="-128"/>
        <a:cs typeface="+mn-cs"/>
      </a:defRPr>
    </a:lvl5pPr>
    <a:lvl6pPr marL="2300963" algn="l" defTabSz="920387" rtl="0" eaLnBrk="1" latinLnBrk="0" hangingPunct="1">
      <a:defRPr kumimoji="1" sz="1200" kern="1200">
        <a:solidFill>
          <a:schemeClr val="tx1"/>
        </a:solidFill>
        <a:latin typeface="Times New Roman" pitchFamily="18" charset="0"/>
        <a:ea typeface="ＭＳ Ｐゴシック" pitchFamily="50" charset="-128"/>
        <a:cs typeface="+mn-cs"/>
      </a:defRPr>
    </a:lvl6pPr>
    <a:lvl7pPr marL="2761159" algn="l" defTabSz="920387" rtl="0" eaLnBrk="1" latinLnBrk="0" hangingPunct="1">
      <a:defRPr kumimoji="1" sz="1200" kern="1200">
        <a:solidFill>
          <a:schemeClr val="tx1"/>
        </a:solidFill>
        <a:latin typeface="Times New Roman" pitchFamily="18" charset="0"/>
        <a:ea typeface="ＭＳ Ｐゴシック" pitchFamily="50" charset="-128"/>
        <a:cs typeface="+mn-cs"/>
      </a:defRPr>
    </a:lvl7pPr>
    <a:lvl8pPr marL="3221350" algn="l" defTabSz="920387" rtl="0" eaLnBrk="1" latinLnBrk="0" hangingPunct="1">
      <a:defRPr kumimoji="1" sz="1200" kern="1200">
        <a:solidFill>
          <a:schemeClr val="tx1"/>
        </a:solidFill>
        <a:latin typeface="Times New Roman" pitchFamily="18" charset="0"/>
        <a:ea typeface="ＭＳ Ｐゴシック" pitchFamily="50" charset="-128"/>
        <a:cs typeface="+mn-cs"/>
      </a:defRPr>
    </a:lvl8pPr>
    <a:lvl9pPr marL="3681541" algn="l" defTabSz="920387" rtl="0" eaLnBrk="1" latinLnBrk="0" hangingPunct="1">
      <a:defRPr kumimoji="1" sz="1200" kern="1200">
        <a:solidFill>
          <a:schemeClr val="tx1"/>
        </a:solidFill>
        <a:latin typeface="Times New Roman" pitchFamily="18" charset="0"/>
        <a:ea typeface="ＭＳ Ｐゴシック" pitchFamily="50" charset="-128"/>
        <a:cs typeface="+mn-cs"/>
      </a:defRPr>
    </a:lvl9pPr>
  </p:defaultTextStyle>
  <p:extLst>
    <p:ext uri="{EFAFB233-063F-42B5-8137-9DF3F51BA10A}">
      <p15:sldGuideLst xmlns:p15="http://schemas.microsoft.com/office/powerpoint/2012/main">
        <p15:guide id="1" orient="horz" pos="3258">
          <p15:clr>
            <a:srgbClr val="A4A3A4"/>
          </p15:clr>
        </p15:guide>
        <p15:guide id="2" pos="2269">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46C0A"/>
    <a:srgbClr val="103185"/>
    <a:srgbClr val="66BAB7"/>
    <a:srgbClr val="9999FF"/>
    <a:srgbClr val="009900"/>
    <a:srgbClr val="D9D9FF"/>
    <a:srgbClr val="FF6600"/>
    <a:srgbClr val="080808"/>
    <a:srgbClr val="0000FF"/>
    <a:srgbClr val="FF99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6165" autoAdjust="0"/>
    <p:restoredTop sz="97302" autoAdjust="0"/>
  </p:normalViewPr>
  <p:slideViewPr>
    <p:cSldViewPr>
      <p:cViewPr varScale="1">
        <p:scale>
          <a:sx n="77" d="100"/>
          <a:sy n="77" d="100"/>
        </p:scale>
        <p:origin x="3612" y="102"/>
      </p:cViewPr>
      <p:guideLst>
        <p:guide orient="horz" pos="3258"/>
        <p:guide pos="2269"/>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36004" cy="36004"/>
</p:viewPr>
</file>

<file path=ppt/_rels/presentation.xml.rels>&#65279;<?xml version="1.0" encoding="utf-8" standalone="yes"?>
<Relationships xmlns="http://schemas.openxmlformats.org/package/2006/relationships">
  <Relationship Id="rId8" Type="http://schemas.openxmlformats.org/officeDocument/2006/relationships/handoutMaster" Target="handoutMasters/handoutMaster1.xml" />
  <Relationship Id="rId3" Type="http://schemas.openxmlformats.org/officeDocument/2006/relationships/customXml" Target="../customXml/item3.xml" />
  <Relationship Id="rId7" Type="http://schemas.openxmlformats.org/officeDocument/2006/relationships/notesMaster" Target="notesMasters/notesMaster1.xml" />
  <Relationship Id="rId12" Type="http://schemas.openxmlformats.org/officeDocument/2006/relationships/tableStyles" Target="tableStyles.xml" />
  <Relationship Id="rId2" Type="http://schemas.openxmlformats.org/officeDocument/2006/relationships/customXml" Target="../customXml/item2.xml" />
  <Relationship Id="rId1" Type="http://schemas.openxmlformats.org/officeDocument/2006/relationships/customXml" Target="../customXml/item1.xml" />
  <Relationship Id="rId6" Type="http://schemas.openxmlformats.org/officeDocument/2006/relationships/slide" Target="slides/slide2.xml" />
  <Relationship Id="rId11" Type="http://schemas.openxmlformats.org/officeDocument/2006/relationships/theme" Target="theme/theme1.xml" />
  <Relationship Id="rId5" Type="http://schemas.openxmlformats.org/officeDocument/2006/relationships/slide" Target="slides/slide1.xml" />
  <Relationship Id="rId10" Type="http://schemas.openxmlformats.org/officeDocument/2006/relationships/viewProps" Target="viewProps.xml" />
  <Relationship Id="rId4" Type="http://schemas.openxmlformats.org/officeDocument/2006/relationships/slideMaster" Target="slideMasters/slideMaster1.xml" />
  <Relationship Id="rId9" Type="http://schemas.openxmlformats.org/officeDocument/2006/relationships/presProps" Target="presProps.xml" />
</Relationships>
</file>

<file path=ppt/handoutMasters/_rels/handoutMaster1.xml.rels>&#65279;<?xml version="1.0" encoding="utf-8" standalone="yes"?>
<Relationships xmlns="http://schemas.openxmlformats.org/package/2006/relationships">
  <Relationship Id="rId1" Type="http://schemas.openxmlformats.org/officeDocument/2006/relationships/theme" Target="../theme/theme3.xml" />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8434" name="Rectangle 2"/>
          <p:cNvSpPr>
            <a:spLocks noGrp="1" noChangeArrowheads="1"/>
          </p:cNvSpPr>
          <p:nvPr>
            <p:ph type="hdr" sz="quarter"/>
          </p:nvPr>
        </p:nvSpPr>
        <p:spPr bwMode="auto">
          <a:xfrm>
            <a:off x="0" y="5"/>
            <a:ext cx="4305300" cy="339804"/>
          </a:xfrm>
          <a:prstGeom prst="rect">
            <a:avLst/>
          </a:prstGeom>
          <a:noFill/>
          <a:ln w="9525">
            <a:noFill/>
            <a:miter lim="800000"/>
            <a:headEnd/>
            <a:tailEnd/>
          </a:ln>
          <a:effectLst/>
        </p:spPr>
        <p:txBody>
          <a:bodyPr vert="horz" wrap="square" lIns="91325" tIns="45664" rIns="91325" bIns="45664" numCol="1" anchor="t" anchorCtr="0" compatLnSpc="1">
            <a:prstTxWarp prst="textNoShape">
              <a:avLst/>
            </a:prstTxWarp>
          </a:bodyPr>
          <a:lstStyle>
            <a:lvl1pPr defTabSz="912813">
              <a:defRPr/>
            </a:lvl1pPr>
          </a:lstStyle>
          <a:p>
            <a:pPr>
              <a:defRPr/>
            </a:pPr>
            <a:endParaRPr lang="en-US" altLang="ja-JP" dirty="0"/>
          </a:p>
        </p:txBody>
      </p:sp>
      <p:sp>
        <p:nvSpPr>
          <p:cNvPr id="18435" name="Rectangle 3"/>
          <p:cNvSpPr>
            <a:spLocks noGrp="1" noChangeArrowheads="1"/>
          </p:cNvSpPr>
          <p:nvPr>
            <p:ph type="dt" sz="quarter" idx="1"/>
          </p:nvPr>
        </p:nvSpPr>
        <p:spPr bwMode="auto">
          <a:xfrm>
            <a:off x="5634038" y="5"/>
            <a:ext cx="4305300" cy="339804"/>
          </a:xfrm>
          <a:prstGeom prst="rect">
            <a:avLst/>
          </a:prstGeom>
          <a:noFill/>
          <a:ln w="9525">
            <a:noFill/>
            <a:miter lim="800000"/>
            <a:headEnd/>
            <a:tailEnd/>
          </a:ln>
          <a:effectLst/>
        </p:spPr>
        <p:txBody>
          <a:bodyPr vert="horz" wrap="square" lIns="91325" tIns="45664" rIns="91325" bIns="45664" numCol="1" anchor="t" anchorCtr="0" compatLnSpc="1">
            <a:prstTxWarp prst="textNoShape">
              <a:avLst/>
            </a:prstTxWarp>
          </a:bodyPr>
          <a:lstStyle>
            <a:lvl1pPr algn="r" defTabSz="912813">
              <a:defRPr/>
            </a:lvl1pPr>
          </a:lstStyle>
          <a:p>
            <a:pPr>
              <a:defRPr/>
            </a:pPr>
            <a:endParaRPr lang="en-US" altLang="ja-JP" dirty="0"/>
          </a:p>
        </p:txBody>
      </p:sp>
      <p:sp>
        <p:nvSpPr>
          <p:cNvPr id="18436" name="Rectangle 4"/>
          <p:cNvSpPr>
            <a:spLocks noGrp="1" noChangeArrowheads="1"/>
          </p:cNvSpPr>
          <p:nvPr>
            <p:ph type="ftr" sz="quarter" idx="2"/>
          </p:nvPr>
        </p:nvSpPr>
        <p:spPr bwMode="auto">
          <a:xfrm>
            <a:off x="0" y="6467396"/>
            <a:ext cx="4305300" cy="339804"/>
          </a:xfrm>
          <a:prstGeom prst="rect">
            <a:avLst/>
          </a:prstGeom>
          <a:noFill/>
          <a:ln w="9525">
            <a:noFill/>
            <a:miter lim="800000"/>
            <a:headEnd/>
            <a:tailEnd/>
          </a:ln>
          <a:effectLst/>
        </p:spPr>
        <p:txBody>
          <a:bodyPr vert="horz" wrap="square" lIns="91325" tIns="45664" rIns="91325" bIns="45664" numCol="1" anchor="b" anchorCtr="0" compatLnSpc="1">
            <a:prstTxWarp prst="textNoShape">
              <a:avLst/>
            </a:prstTxWarp>
          </a:bodyPr>
          <a:lstStyle>
            <a:lvl1pPr defTabSz="912813">
              <a:defRPr/>
            </a:lvl1pPr>
          </a:lstStyle>
          <a:p>
            <a:pPr>
              <a:defRPr/>
            </a:pPr>
            <a:endParaRPr lang="en-US" altLang="ja-JP" dirty="0"/>
          </a:p>
        </p:txBody>
      </p:sp>
      <p:sp>
        <p:nvSpPr>
          <p:cNvPr id="18437" name="Rectangle 5"/>
          <p:cNvSpPr>
            <a:spLocks noGrp="1" noChangeArrowheads="1"/>
          </p:cNvSpPr>
          <p:nvPr>
            <p:ph type="sldNum" sz="quarter" idx="3"/>
          </p:nvPr>
        </p:nvSpPr>
        <p:spPr bwMode="auto">
          <a:xfrm>
            <a:off x="5634038" y="6467396"/>
            <a:ext cx="4305300" cy="339804"/>
          </a:xfrm>
          <a:prstGeom prst="rect">
            <a:avLst/>
          </a:prstGeom>
          <a:noFill/>
          <a:ln w="9525">
            <a:noFill/>
            <a:miter lim="800000"/>
            <a:headEnd/>
            <a:tailEnd/>
          </a:ln>
          <a:effectLst/>
        </p:spPr>
        <p:txBody>
          <a:bodyPr vert="horz" wrap="square" lIns="91325" tIns="45664" rIns="91325" bIns="45664" numCol="1" anchor="b" anchorCtr="0" compatLnSpc="1">
            <a:prstTxWarp prst="textNoShape">
              <a:avLst/>
            </a:prstTxWarp>
          </a:bodyPr>
          <a:lstStyle>
            <a:lvl1pPr algn="r" defTabSz="912813">
              <a:defRPr/>
            </a:lvl1pPr>
          </a:lstStyle>
          <a:p>
            <a:pPr>
              <a:defRPr/>
            </a:pPr>
            <a:fld id="{B069A766-A11E-41DC-A7D2-E83FAB85D944}" type="slidenum">
              <a:rPr lang="en-US" altLang="ja-JP"/>
              <a:pPr>
                <a:defRPr/>
              </a:pPr>
              <a:t>‹#›</a:t>
            </a:fld>
            <a:endParaRPr lang="en-US" altLang="ja-JP" dirty="0"/>
          </a:p>
        </p:txBody>
      </p:sp>
    </p:spTree>
    <p:extLst>
      <p:ext uri="{BB962C8B-B14F-4D97-AF65-F5344CB8AC3E}">
        <p14:creationId xmlns:p14="http://schemas.microsoft.com/office/powerpoint/2010/main" val="625930978"/>
      </p:ext>
    </p:extLst>
  </p:cSld>
  <p:clrMap bg1="lt1" tx1="dk1" bg2="lt2" tx2="dk2" accent1="accent1" accent2="accent2" accent3="accent3" accent4="accent4" accent5="accent5" accent6="accent6" hlink="hlink" folHlink="folHlink"/>
</p:handoutMaster>
</file>

<file path=ppt/notesMasters/_rels/notesMaster1.xml.rels>&#65279;<?xml version="1.0" encoding="utf-8" standalone="yes"?>
<Relationships xmlns="http://schemas.openxmlformats.org/package/2006/relationships">
  <Relationship Id="rId1" Type="http://schemas.openxmlformats.org/officeDocument/2006/relationships/theme" Target="../theme/theme2.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5"/>
            <a:ext cx="4305300" cy="339804"/>
          </a:xfrm>
          <a:prstGeom prst="rect">
            <a:avLst/>
          </a:prstGeom>
          <a:noFill/>
          <a:ln w="9525">
            <a:noFill/>
            <a:miter lim="800000"/>
            <a:headEnd/>
            <a:tailEnd/>
          </a:ln>
          <a:effectLst/>
        </p:spPr>
        <p:txBody>
          <a:bodyPr vert="horz" wrap="square" lIns="91325" tIns="45664" rIns="91325" bIns="45664" numCol="1" anchor="t" anchorCtr="0" compatLnSpc="1">
            <a:prstTxWarp prst="textNoShape">
              <a:avLst/>
            </a:prstTxWarp>
          </a:bodyPr>
          <a:lstStyle>
            <a:lvl1pPr defTabSz="912813">
              <a:defRPr/>
            </a:lvl1pPr>
          </a:lstStyle>
          <a:p>
            <a:pPr>
              <a:defRPr/>
            </a:pPr>
            <a:endParaRPr lang="en-US" altLang="ja-JP" dirty="0"/>
          </a:p>
        </p:txBody>
      </p:sp>
      <p:sp>
        <p:nvSpPr>
          <p:cNvPr id="9219" name="Rectangle 3"/>
          <p:cNvSpPr>
            <a:spLocks noGrp="1" noChangeArrowheads="1"/>
          </p:cNvSpPr>
          <p:nvPr>
            <p:ph type="dt" idx="1"/>
          </p:nvPr>
        </p:nvSpPr>
        <p:spPr bwMode="auto">
          <a:xfrm>
            <a:off x="5634038" y="5"/>
            <a:ext cx="4305300" cy="339804"/>
          </a:xfrm>
          <a:prstGeom prst="rect">
            <a:avLst/>
          </a:prstGeom>
          <a:noFill/>
          <a:ln w="9525">
            <a:noFill/>
            <a:miter lim="800000"/>
            <a:headEnd/>
            <a:tailEnd/>
          </a:ln>
          <a:effectLst/>
        </p:spPr>
        <p:txBody>
          <a:bodyPr vert="horz" wrap="square" lIns="91325" tIns="45664" rIns="91325" bIns="45664" numCol="1" anchor="t" anchorCtr="0" compatLnSpc="1">
            <a:prstTxWarp prst="textNoShape">
              <a:avLst/>
            </a:prstTxWarp>
          </a:bodyPr>
          <a:lstStyle>
            <a:lvl1pPr algn="r" defTabSz="912813">
              <a:defRPr/>
            </a:lvl1pPr>
          </a:lstStyle>
          <a:p>
            <a:pPr>
              <a:defRPr/>
            </a:pPr>
            <a:endParaRPr lang="en-US" altLang="ja-JP" dirty="0"/>
          </a:p>
        </p:txBody>
      </p:sp>
      <p:sp>
        <p:nvSpPr>
          <p:cNvPr id="6148" name="Rectangle 4"/>
          <p:cNvSpPr>
            <a:spLocks noGrp="1" noRot="1" noChangeAspect="1" noChangeArrowheads="1" noTextEdit="1"/>
          </p:cNvSpPr>
          <p:nvPr>
            <p:ph type="sldImg" idx="2"/>
          </p:nvPr>
        </p:nvSpPr>
        <p:spPr bwMode="auto">
          <a:xfrm>
            <a:off x="4079875" y="509588"/>
            <a:ext cx="1778000" cy="2552700"/>
          </a:xfrm>
          <a:prstGeom prst="rect">
            <a:avLst/>
          </a:prstGeom>
          <a:noFill/>
          <a:ln w="9525">
            <a:solidFill>
              <a:srgbClr val="000000"/>
            </a:solidFill>
            <a:miter lim="800000"/>
            <a:headEnd/>
            <a:tailEnd/>
          </a:ln>
        </p:spPr>
      </p:sp>
      <p:sp>
        <p:nvSpPr>
          <p:cNvPr id="9221" name="Rectangle 5"/>
          <p:cNvSpPr>
            <a:spLocks noGrp="1" noChangeArrowheads="1"/>
          </p:cNvSpPr>
          <p:nvPr>
            <p:ph type="body" sz="quarter" idx="3"/>
          </p:nvPr>
        </p:nvSpPr>
        <p:spPr bwMode="auto">
          <a:xfrm>
            <a:off x="1323975" y="3234497"/>
            <a:ext cx="7291388" cy="3063001"/>
          </a:xfrm>
          <a:prstGeom prst="rect">
            <a:avLst/>
          </a:prstGeom>
          <a:noFill/>
          <a:ln w="9525">
            <a:noFill/>
            <a:miter lim="800000"/>
            <a:headEnd/>
            <a:tailEnd/>
          </a:ln>
          <a:effectLst/>
        </p:spPr>
        <p:txBody>
          <a:bodyPr vert="horz" wrap="square" lIns="91325" tIns="45664" rIns="91325" bIns="45664" numCol="1" anchor="t" anchorCtr="0" compatLnSpc="1">
            <a:prstTxWarp prst="textNoShape">
              <a:avLst/>
            </a:prstTxWarp>
          </a:bodyPr>
          <a:lstStyle/>
          <a:p>
            <a:pPr lvl="0"/>
            <a:r>
              <a:rPr lang="ja-JP" altLang="en-US" noProof="0" smtClean="0"/>
              <a:t>マスタ テキストの書式設定</a:t>
            </a:r>
          </a:p>
          <a:p>
            <a:pPr lvl="1"/>
            <a:r>
              <a:rPr lang="ja-JP" altLang="en-US" noProof="0" smtClean="0"/>
              <a:t>第 </a:t>
            </a:r>
            <a:r>
              <a:rPr lang="en-US" altLang="ja-JP" noProof="0" smtClean="0"/>
              <a:t>2 </a:t>
            </a:r>
            <a:r>
              <a:rPr lang="ja-JP" altLang="en-US" noProof="0" smtClean="0"/>
              <a:t>レベル</a:t>
            </a:r>
          </a:p>
          <a:p>
            <a:pPr lvl="2"/>
            <a:r>
              <a:rPr lang="ja-JP" altLang="en-US" noProof="0" smtClean="0"/>
              <a:t>第 </a:t>
            </a:r>
            <a:r>
              <a:rPr lang="en-US" altLang="ja-JP" noProof="0" smtClean="0"/>
              <a:t>3 </a:t>
            </a:r>
            <a:r>
              <a:rPr lang="ja-JP" altLang="en-US" noProof="0" smtClean="0"/>
              <a:t>レベル</a:t>
            </a:r>
          </a:p>
          <a:p>
            <a:pPr lvl="3"/>
            <a:r>
              <a:rPr lang="ja-JP" altLang="en-US" noProof="0" smtClean="0"/>
              <a:t>第 </a:t>
            </a:r>
            <a:r>
              <a:rPr lang="en-US" altLang="ja-JP" noProof="0" smtClean="0"/>
              <a:t>4 </a:t>
            </a:r>
            <a:r>
              <a:rPr lang="ja-JP" altLang="en-US" noProof="0" smtClean="0"/>
              <a:t>レベル</a:t>
            </a:r>
          </a:p>
          <a:p>
            <a:pPr lvl="4"/>
            <a:r>
              <a:rPr lang="ja-JP" altLang="en-US" noProof="0" smtClean="0"/>
              <a:t>第 </a:t>
            </a:r>
            <a:r>
              <a:rPr lang="en-US" altLang="ja-JP" noProof="0" smtClean="0"/>
              <a:t>5 </a:t>
            </a:r>
            <a:r>
              <a:rPr lang="ja-JP" altLang="en-US" noProof="0" smtClean="0"/>
              <a:t>レベル</a:t>
            </a:r>
          </a:p>
        </p:txBody>
      </p:sp>
      <p:sp>
        <p:nvSpPr>
          <p:cNvPr id="9222" name="Rectangle 6"/>
          <p:cNvSpPr>
            <a:spLocks noGrp="1" noChangeArrowheads="1"/>
          </p:cNvSpPr>
          <p:nvPr>
            <p:ph type="ftr" sz="quarter" idx="4"/>
          </p:nvPr>
        </p:nvSpPr>
        <p:spPr bwMode="auto">
          <a:xfrm>
            <a:off x="0" y="6467396"/>
            <a:ext cx="4305300" cy="339804"/>
          </a:xfrm>
          <a:prstGeom prst="rect">
            <a:avLst/>
          </a:prstGeom>
          <a:noFill/>
          <a:ln w="9525">
            <a:noFill/>
            <a:miter lim="800000"/>
            <a:headEnd/>
            <a:tailEnd/>
          </a:ln>
          <a:effectLst/>
        </p:spPr>
        <p:txBody>
          <a:bodyPr vert="horz" wrap="square" lIns="91325" tIns="45664" rIns="91325" bIns="45664" numCol="1" anchor="b" anchorCtr="0" compatLnSpc="1">
            <a:prstTxWarp prst="textNoShape">
              <a:avLst/>
            </a:prstTxWarp>
          </a:bodyPr>
          <a:lstStyle>
            <a:lvl1pPr defTabSz="912813">
              <a:defRPr/>
            </a:lvl1pPr>
          </a:lstStyle>
          <a:p>
            <a:pPr>
              <a:defRPr/>
            </a:pPr>
            <a:endParaRPr lang="en-US" altLang="ja-JP" dirty="0"/>
          </a:p>
        </p:txBody>
      </p:sp>
      <p:sp>
        <p:nvSpPr>
          <p:cNvPr id="9223" name="Rectangle 7"/>
          <p:cNvSpPr>
            <a:spLocks noGrp="1" noChangeArrowheads="1"/>
          </p:cNvSpPr>
          <p:nvPr>
            <p:ph type="sldNum" sz="quarter" idx="5"/>
          </p:nvPr>
        </p:nvSpPr>
        <p:spPr bwMode="auto">
          <a:xfrm>
            <a:off x="5634038" y="6467396"/>
            <a:ext cx="4305300" cy="339804"/>
          </a:xfrm>
          <a:prstGeom prst="rect">
            <a:avLst/>
          </a:prstGeom>
          <a:noFill/>
          <a:ln w="9525">
            <a:noFill/>
            <a:miter lim="800000"/>
            <a:headEnd/>
            <a:tailEnd/>
          </a:ln>
          <a:effectLst/>
        </p:spPr>
        <p:txBody>
          <a:bodyPr vert="horz" wrap="square" lIns="91325" tIns="45664" rIns="91325" bIns="45664" numCol="1" anchor="b" anchorCtr="0" compatLnSpc="1">
            <a:prstTxWarp prst="textNoShape">
              <a:avLst/>
            </a:prstTxWarp>
          </a:bodyPr>
          <a:lstStyle>
            <a:lvl1pPr algn="r" defTabSz="912813">
              <a:defRPr/>
            </a:lvl1pPr>
          </a:lstStyle>
          <a:p>
            <a:pPr>
              <a:defRPr/>
            </a:pPr>
            <a:fld id="{23B5CCBE-E1D7-4BFF-8FC7-4A14C60B5710}" type="slidenum">
              <a:rPr lang="en-US" altLang="ja-JP"/>
              <a:pPr>
                <a:defRPr/>
              </a:pPr>
              <a:t>‹#›</a:t>
            </a:fld>
            <a:endParaRPr lang="en-US" altLang="ja-JP" dirty="0"/>
          </a:p>
        </p:txBody>
      </p:sp>
    </p:spTree>
    <p:extLst>
      <p:ext uri="{BB962C8B-B14F-4D97-AF65-F5344CB8AC3E}">
        <p14:creationId xmlns:p14="http://schemas.microsoft.com/office/powerpoint/2010/main" val="3980817049"/>
      </p:ext>
    </p:extLst>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1pPr>
    <a:lvl2pPr marL="460195"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2pPr>
    <a:lvl3pPr marL="920387"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3pPr>
    <a:lvl4pPr marL="1380581"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4pPr>
    <a:lvl5pPr marL="1840770" algn="l" rtl="0" eaLnBrk="0" fontAlgn="base" hangingPunct="0">
      <a:spcBef>
        <a:spcPct val="30000"/>
      </a:spcBef>
      <a:spcAft>
        <a:spcPct val="0"/>
      </a:spcAft>
      <a:defRPr kumimoji="1" sz="1200" kern="1200">
        <a:solidFill>
          <a:schemeClr val="tx1"/>
        </a:solidFill>
        <a:latin typeface="Times New Roman" pitchFamily="18" charset="0"/>
        <a:ea typeface="ＭＳ Ｐ明朝" pitchFamily="18" charset="-128"/>
        <a:cs typeface="+mn-cs"/>
      </a:defRPr>
    </a:lvl5pPr>
    <a:lvl6pPr marL="2300963" algn="l" defTabSz="920387" rtl="0" eaLnBrk="1" latinLnBrk="0" hangingPunct="1">
      <a:defRPr kumimoji="1" sz="1200" kern="1200">
        <a:solidFill>
          <a:schemeClr val="tx1"/>
        </a:solidFill>
        <a:latin typeface="+mn-lt"/>
        <a:ea typeface="+mn-ea"/>
        <a:cs typeface="+mn-cs"/>
      </a:defRPr>
    </a:lvl6pPr>
    <a:lvl7pPr marL="2761159" algn="l" defTabSz="920387" rtl="0" eaLnBrk="1" latinLnBrk="0" hangingPunct="1">
      <a:defRPr kumimoji="1" sz="1200" kern="1200">
        <a:solidFill>
          <a:schemeClr val="tx1"/>
        </a:solidFill>
        <a:latin typeface="+mn-lt"/>
        <a:ea typeface="+mn-ea"/>
        <a:cs typeface="+mn-cs"/>
      </a:defRPr>
    </a:lvl7pPr>
    <a:lvl8pPr marL="3221350" algn="l" defTabSz="920387" rtl="0" eaLnBrk="1" latinLnBrk="0" hangingPunct="1">
      <a:defRPr kumimoji="1" sz="1200" kern="1200">
        <a:solidFill>
          <a:schemeClr val="tx1"/>
        </a:solidFill>
        <a:latin typeface="+mn-lt"/>
        <a:ea typeface="+mn-ea"/>
        <a:cs typeface="+mn-cs"/>
      </a:defRPr>
    </a:lvl8pPr>
    <a:lvl9pPr marL="3681541" algn="l" defTabSz="920387" rtl="0" eaLnBrk="1" latinLnBrk="0" hangingPunct="1">
      <a:defRPr kumimoji="1" sz="1200" kern="1200">
        <a:solidFill>
          <a:schemeClr val="tx1"/>
        </a:solidFill>
        <a:latin typeface="+mn-lt"/>
        <a:ea typeface="+mn-ea"/>
        <a:cs typeface="+mn-cs"/>
      </a:defRPr>
    </a:lvl9pPr>
  </p:notesStyle>
</p:notesMaster>
</file>

<file path=ppt/notesSlides/_rels/notesSlide1.xml.rels>&#65279;<?xml version="1.0" encoding="utf-8" standalone="yes"?>
<Relationships xmlns="http://schemas.openxmlformats.org/package/2006/relationships">
  <Relationship Id="rId2" Type="http://schemas.openxmlformats.org/officeDocument/2006/relationships/slide" Target="../slides/slide1.xml" />
  <Relationship Id="rId1" Type="http://schemas.openxmlformats.org/officeDocument/2006/relationships/notesMaster" Target="../notesMasters/notesMaster1.xml" />
</Relationships>
</file>

<file path=ppt/notesSlides/_rels/notesSlide2.xml.rels>&#65279;<?xml version="1.0" encoding="utf-8" standalone="yes"?>
<Relationships xmlns="http://schemas.openxmlformats.org/package/2006/relationships">
  <Relationship Id="rId2" Type="http://schemas.openxmlformats.org/officeDocument/2006/relationships/slide" Target="../slides/slide2.xml" />
  <Relationship Id="rId1" Type="http://schemas.openxmlformats.org/officeDocument/2006/relationships/notesMaster" Target="../notesMasters/notesMaster1.xml" />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a:xfrm>
            <a:off x="4079875" y="509588"/>
            <a:ext cx="1778000" cy="2552700"/>
          </a:xfrm>
        </p:spPr>
      </p:sp>
      <p:sp>
        <p:nvSpPr>
          <p:cNvPr id="3" name="ノート プレースホルダー 2"/>
          <p:cNvSpPr>
            <a:spLocks noGrp="1"/>
          </p:cNvSpPr>
          <p:nvPr>
            <p:ph type="body" idx="1"/>
          </p:nvPr>
        </p:nvSpPr>
        <p:spPr/>
        <p:txBody>
          <a:bodyPr/>
          <a:lstStyle/>
          <a:p>
            <a:r>
              <a:rPr kumimoji="1"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　　</a:t>
            </a:r>
            <a:endParaRPr kumimoji="1" lang="ja-JP" altLang="en-US"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 name="スライド番号プレースホルダー 3"/>
          <p:cNvSpPr>
            <a:spLocks noGrp="1"/>
          </p:cNvSpPr>
          <p:nvPr>
            <p:ph type="sldNum" sz="quarter" idx="10"/>
          </p:nvPr>
        </p:nvSpPr>
        <p:spPr/>
        <p:txBody>
          <a:bodyPr/>
          <a:lstStyle/>
          <a:p>
            <a:pPr>
              <a:defRPr/>
            </a:pPr>
            <a:fld id="{23B5CCBE-E1D7-4BFF-8FC7-4A14C60B5710}" type="slidenum">
              <a:rPr lang="en-US" altLang="ja-JP" smtClean="0"/>
              <a:pPr>
                <a:defRPr/>
              </a:pPr>
              <a:t>1</a:t>
            </a:fld>
            <a:endParaRPr lang="en-US" altLang="ja-JP" dirty="0"/>
          </a:p>
        </p:txBody>
      </p:sp>
    </p:spTree>
    <p:extLst>
      <p:ext uri="{BB962C8B-B14F-4D97-AF65-F5344CB8AC3E}">
        <p14:creationId xmlns:p14="http://schemas.microsoft.com/office/powerpoint/2010/main" val="5049930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pPr>
              <a:defRPr/>
            </a:pPr>
            <a:fld id="{23B5CCBE-E1D7-4BFF-8FC7-4A14C60B5710}" type="slidenum">
              <a:rPr lang="en-US" altLang="ja-JP" smtClean="0"/>
              <a:pPr>
                <a:defRPr/>
              </a:pPr>
              <a:t>2</a:t>
            </a:fld>
            <a:endParaRPr lang="en-US" altLang="ja-JP" dirty="0"/>
          </a:p>
        </p:txBody>
      </p:sp>
    </p:spTree>
    <p:extLst>
      <p:ext uri="{BB962C8B-B14F-4D97-AF65-F5344CB8AC3E}">
        <p14:creationId xmlns:p14="http://schemas.microsoft.com/office/powerpoint/2010/main" val="4245348657"/>
      </p:ext>
    </p:extLst>
  </p:cSld>
  <p:clrMapOvr>
    <a:masterClrMapping/>
  </p:clrMapOvr>
</p:notes>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540069" y="3210006"/>
            <a:ext cx="6120765" cy="2214905"/>
          </a:xfrm>
        </p:spPr>
        <p:txBody>
          <a:bodyPr/>
          <a:lstStyle/>
          <a:p>
            <a:r>
              <a:rPr kumimoji="1" lang="ja-JP" altLang="en-US" smtClean="0"/>
              <a:t>マスタ タイトルの書式設定</a:t>
            </a:r>
            <a:endParaRPr kumimoji="1" lang="ja-JP" altLang="en-US"/>
          </a:p>
        </p:txBody>
      </p:sp>
      <p:sp>
        <p:nvSpPr>
          <p:cNvPr id="3" name="サブタイトル 2"/>
          <p:cNvSpPr>
            <a:spLocks noGrp="1"/>
          </p:cNvSpPr>
          <p:nvPr>
            <p:ph type="subTitle" idx="1"/>
          </p:nvPr>
        </p:nvSpPr>
        <p:spPr>
          <a:xfrm>
            <a:off x="1080141" y="5855394"/>
            <a:ext cx="5040630" cy="2640665"/>
          </a:xfrm>
        </p:spPr>
        <p:txBody>
          <a:bodyPr/>
          <a:lstStyle>
            <a:lvl1pPr marL="0" indent="0" algn="ctr">
              <a:buNone/>
              <a:defRPr>
                <a:solidFill>
                  <a:schemeClr val="tx1">
                    <a:tint val="75000"/>
                  </a:schemeClr>
                </a:solidFill>
              </a:defRPr>
            </a:lvl1pPr>
            <a:lvl2pPr marL="486875" indent="0" algn="ctr">
              <a:buNone/>
              <a:defRPr>
                <a:solidFill>
                  <a:schemeClr val="tx1">
                    <a:tint val="75000"/>
                  </a:schemeClr>
                </a:solidFill>
              </a:defRPr>
            </a:lvl2pPr>
            <a:lvl3pPr marL="973746" indent="0" algn="ctr">
              <a:buNone/>
              <a:defRPr>
                <a:solidFill>
                  <a:schemeClr val="tx1">
                    <a:tint val="75000"/>
                  </a:schemeClr>
                </a:solidFill>
              </a:defRPr>
            </a:lvl3pPr>
            <a:lvl4pPr marL="1460621" indent="0" algn="ctr">
              <a:buNone/>
              <a:defRPr>
                <a:solidFill>
                  <a:schemeClr val="tx1">
                    <a:tint val="75000"/>
                  </a:schemeClr>
                </a:solidFill>
              </a:defRPr>
            </a:lvl4pPr>
            <a:lvl5pPr marL="1947494" indent="0" algn="ctr">
              <a:buNone/>
              <a:defRPr>
                <a:solidFill>
                  <a:schemeClr val="tx1">
                    <a:tint val="75000"/>
                  </a:schemeClr>
                </a:solidFill>
              </a:defRPr>
            </a:lvl5pPr>
            <a:lvl6pPr marL="2434367" indent="0" algn="ctr">
              <a:buNone/>
              <a:defRPr>
                <a:solidFill>
                  <a:schemeClr val="tx1">
                    <a:tint val="75000"/>
                  </a:schemeClr>
                </a:solidFill>
              </a:defRPr>
            </a:lvl6pPr>
            <a:lvl7pPr marL="2921239" indent="0" algn="ctr">
              <a:buNone/>
              <a:defRPr>
                <a:solidFill>
                  <a:schemeClr val="tx1">
                    <a:tint val="75000"/>
                  </a:schemeClr>
                </a:solidFill>
              </a:defRPr>
            </a:lvl7pPr>
            <a:lvl8pPr marL="3408114" indent="0" algn="ctr">
              <a:buNone/>
              <a:defRPr>
                <a:solidFill>
                  <a:schemeClr val="tx1">
                    <a:tint val="75000"/>
                  </a:schemeClr>
                </a:solidFill>
              </a:defRPr>
            </a:lvl8pPr>
            <a:lvl9pPr marL="3894987" indent="0" algn="ctr">
              <a:buNone/>
              <a:defRPr>
                <a:solidFill>
                  <a:schemeClr val="tx1">
                    <a:tint val="75000"/>
                  </a:schemeClr>
                </a:solidFill>
              </a:defRPr>
            </a:lvl9pPr>
          </a:lstStyle>
          <a:p>
            <a:r>
              <a:rPr kumimoji="1" lang="ja-JP" altLang="en-US" smtClean="0"/>
              <a:t>マスタ サブタイトルの書式設定</a:t>
            </a:r>
            <a:endParaRPr kumimoji="1" lang="ja-JP" altLang="en-US"/>
          </a:p>
        </p:txBody>
      </p:sp>
      <p:sp>
        <p:nvSpPr>
          <p:cNvPr id="4" name="日付プレースホルダ 3"/>
          <p:cNvSpPr>
            <a:spLocks noGrp="1"/>
          </p:cNvSpPr>
          <p:nvPr>
            <p:ph type="dt" sz="half" idx="10"/>
          </p:nvPr>
        </p:nvSpPr>
        <p:spPr/>
        <p:txBody>
          <a:bodyPr/>
          <a:lstStyle/>
          <a:p>
            <a:pPr>
              <a:defRPr/>
            </a:pPr>
            <a:endParaRPr lang="en-US" altLang="ja-JP" dirty="0"/>
          </a:p>
        </p:txBody>
      </p:sp>
      <p:sp>
        <p:nvSpPr>
          <p:cNvPr id="5" name="フッター プレースホルダ 4"/>
          <p:cNvSpPr>
            <a:spLocks noGrp="1"/>
          </p:cNvSpPr>
          <p:nvPr>
            <p:ph type="ftr" sz="quarter" idx="11"/>
          </p:nvPr>
        </p:nvSpPr>
        <p:spPr/>
        <p:txBody>
          <a:bodyPr/>
          <a:lstStyle/>
          <a:p>
            <a:pPr>
              <a:defRPr/>
            </a:pPr>
            <a:endParaRPr lang="en-US" altLang="ja-JP" dirty="0"/>
          </a:p>
        </p:txBody>
      </p:sp>
      <p:sp>
        <p:nvSpPr>
          <p:cNvPr id="6" name="スライド番号プレースホルダ 5"/>
          <p:cNvSpPr>
            <a:spLocks noGrp="1"/>
          </p:cNvSpPr>
          <p:nvPr>
            <p:ph type="sldNum" sz="quarter" idx="12"/>
          </p:nvPr>
        </p:nvSpPr>
        <p:spPr/>
        <p:txBody>
          <a:bodyPr/>
          <a:lstStyle/>
          <a:p>
            <a:pPr>
              <a:defRPr/>
            </a:pPr>
            <a:fld id="{4042D34C-53FD-4586-B2F0-E76FB08BEF6B}" type="slidenum">
              <a:rPr lang="en-US" altLang="ja-JP" smtClean="0"/>
              <a:pPr>
                <a:defRPr/>
              </a:pPr>
              <a:t>‹#›</a:t>
            </a:fld>
            <a:endParaRPr lang="en-US" altLang="ja-JP"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pPr>
              <a:defRPr/>
            </a:pPr>
            <a:endParaRPr lang="en-US" altLang="ja-JP" dirty="0"/>
          </a:p>
        </p:txBody>
      </p:sp>
      <p:sp>
        <p:nvSpPr>
          <p:cNvPr id="5" name="フッター プレースホルダ 4"/>
          <p:cNvSpPr>
            <a:spLocks noGrp="1"/>
          </p:cNvSpPr>
          <p:nvPr>
            <p:ph type="ftr" sz="quarter" idx="11"/>
          </p:nvPr>
        </p:nvSpPr>
        <p:spPr/>
        <p:txBody>
          <a:bodyPr/>
          <a:lstStyle/>
          <a:p>
            <a:pPr>
              <a:defRPr/>
            </a:pPr>
            <a:endParaRPr lang="en-US" altLang="ja-JP" dirty="0"/>
          </a:p>
        </p:txBody>
      </p:sp>
      <p:sp>
        <p:nvSpPr>
          <p:cNvPr id="6" name="スライド番号プレースホルダ 5"/>
          <p:cNvSpPr>
            <a:spLocks noGrp="1"/>
          </p:cNvSpPr>
          <p:nvPr>
            <p:ph type="sldNum" sz="quarter" idx="12"/>
          </p:nvPr>
        </p:nvSpPr>
        <p:spPr/>
        <p:txBody>
          <a:bodyPr/>
          <a:lstStyle/>
          <a:p>
            <a:pPr>
              <a:defRPr/>
            </a:pPr>
            <a:fld id="{859EEFBD-EC6F-46E6-AC42-1733B8BB2735}" type="slidenum">
              <a:rPr lang="en-US" altLang="ja-JP" smtClean="0"/>
              <a:pPr>
                <a:defRPr/>
              </a:pPr>
              <a:t>‹#›</a:t>
            </a:fld>
            <a:endParaRPr lang="en-US" altLang="ja-JP"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5220653" y="413819"/>
            <a:ext cx="1620203" cy="8816569"/>
          </a:xfrm>
        </p:spPr>
        <p:txBody>
          <a:bodyPr vert="eaVert"/>
          <a:lstStyle/>
          <a:p>
            <a:r>
              <a:rPr kumimoji="1" lang="ja-JP" altLang="en-US" smtClean="0"/>
              <a:t>マスタ タイトルの書式設定</a:t>
            </a:r>
            <a:endParaRPr kumimoji="1" lang="ja-JP" altLang="en-US"/>
          </a:p>
        </p:txBody>
      </p:sp>
      <p:sp>
        <p:nvSpPr>
          <p:cNvPr id="3" name="縦書きテキスト プレースホルダ 2"/>
          <p:cNvSpPr>
            <a:spLocks noGrp="1"/>
          </p:cNvSpPr>
          <p:nvPr>
            <p:ph type="body" orient="vert" idx="1"/>
          </p:nvPr>
        </p:nvSpPr>
        <p:spPr>
          <a:xfrm>
            <a:off x="360047" y="413819"/>
            <a:ext cx="4740593" cy="8816569"/>
          </a:xfrm>
        </p:spPr>
        <p:txBody>
          <a:bodyPr vert="eaVert"/>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pPr>
              <a:defRPr/>
            </a:pPr>
            <a:endParaRPr lang="en-US" altLang="ja-JP" dirty="0"/>
          </a:p>
        </p:txBody>
      </p:sp>
      <p:sp>
        <p:nvSpPr>
          <p:cNvPr id="5" name="フッター プレースホルダ 4"/>
          <p:cNvSpPr>
            <a:spLocks noGrp="1"/>
          </p:cNvSpPr>
          <p:nvPr>
            <p:ph type="ftr" sz="quarter" idx="11"/>
          </p:nvPr>
        </p:nvSpPr>
        <p:spPr/>
        <p:txBody>
          <a:bodyPr/>
          <a:lstStyle/>
          <a:p>
            <a:pPr>
              <a:defRPr/>
            </a:pPr>
            <a:endParaRPr lang="en-US" altLang="ja-JP" dirty="0"/>
          </a:p>
        </p:txBody>
      </p:sp>
      <p:sp>
        <p:nvSpPr>
          <p:cNvPr id="6" name="スライド番号プレースホルダ 5"/>
          <p:cNvSpPr>
            <a:spLocks noGrp="1"/>
          </p:cNvSpPr>
          <p:nvPr>
            <p:ph type="sldNum" sz="quarter" idx="12"/>
          </p:nvPr>
        </p:nvSpPr>
        <p:spPr/>
        <p:txBody>
          <a:bodyPr/>
          <a:lstStyle/>
          <a:p>
            <a:pPr>
              <a:defRPr/>
            </a:pPr>
            <a:fld id="{590CD506-9536-4B39-97EF-2D47BD1A386D}" type="slidenum">
              <a:rPr lang="en-US" altLang="ja-JP" smtClean="0"/>
              <a:pPr>
                <a:defRPr/>
              </a:pPr>
              <a:t>‹#›</a:t>
            </a:fld>
            <a:endParaRPr lang="en-US" altLang="ja-JP"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p:txBody>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10"/>
          </p:nvPr>
        </p:nvSpPr>
        <p:spPr/>
        <p:txBody>
          <a:bodyPr/>
          <a:lstStyle/>
          <a:p>
            <a:pPr>
              <a:defRPr/>
            </a:pPr>
            <a:endParaRPr lang="en-US" altLang="ja-JP" dirty="0"/>
          </a:p>
        </p:txBody>
      </p:sp>
      <p:sp>
        <p:nvSpPr>
          <p:cNvPr id="5" name="フッター プレースホルダ 4"/>
          <p:cNvSpPr>
            <a:spLocks noGrp="1"/>
          </p:cNvSpPr>
          <p:nvPr>
            <p:ph type="ftr" sz="quarter" idx="11"/>
          </p:nvPr>
        </p:nvSpPr>
        <p:spPr/>
        <p:txBody>
          <a:bodyPr/>
          <a:lstStyle/>
          <a:p>
            <a:pPr>
              <a:defRPr/>
            </a:pPr>
            <a:endParaRPr lang="en-US" altLang="ja-JP" dirty="0"/>
          </a:p>
        </p:txBody>
      </p:sp>
      <p:sp>
        <p:nvSpPr>
          <p:cNvPr id="6" name="スライド番号プレースホルダ 5"/>
          <p:cNvSpPr>
            <a:spLocks noGrp="1"/>
          </p:cNvSpPr>
          <p:nvPr>
            <p:ph type="sldNum" sz="quarter" idx="12"/>
          </p:nvPr>
        </p:nvSpPr>
        <p:spPr/>
        <p:txBody>
          <a:bodyPr/>
          <a:lstStyle/>
          <a:p>
            <a:pPr>
              <a:defRPr/>
            </a:pPr>
            <a:fld id="{10FBE823-2990-4351-9708-2E817161E331}" type="slidenum">
              <a:rPr lang="en-US" altLang="ja-JP" smtClean="0"/>
              <a:pPr>
                <a:defRPr/>
              </a:pPr>
              <a:t>‹#›</a:t>
            </a:fld>
            <a:endParaRPr lang="en-US" altLang="ja-JP"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568824" y="6640005"/>
            <a:ext cx="6120765" cy="2052257"/>
          </a:xfrm>
        </p:spPr>
        <p:txBody>
          <a:bodyPr anchor="t"/>
          <a:lstStyle>
            <a:lvl1pPr algn="l">
              <a:defRPr sz="4300" b="1" cap="all"/>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568824" y="4379626"/>
            <a:ext cx="6120765" cy="2260352"/>
          </a:xfrm>
        </p:spPr>
        <p:txBody>
          <a:bodyPr anchor="b"/>
          <a:lstStyle>
            <a:lvl1pPr marL="0" indent="0">
              <a:buNone/>
              <a:defRPr sz="2100">
                <a:solidFill>
                  <a:schemeClr val="tx1">
                    <a:tint val="75000"/>
                  </a:schemeClr>
                </a:solidFill>
              </a:defRPr>
            </a:lvl1pPr>
            <a:lvl2pPr marL="486875" indent="0">
              <a:buNone/>
              <a:defRPr sz="1900">
                <a:solidFill>
                  <a:schemeClr val="tx1">
                    <a:tint val="75000"/>
                  </a:schemeClr>
                </a:solidFill>
              </a:defRPr>
            </a:lvl2pPr>
            <a:lvl3pPr marL="973746" indent="0">
              <a:buNone/>
              <a:defRPr sz="1700">
                <a:solidFill>
                  <a:schemeClr val="tx1">
                    <a:tint val="75000"/>
                  </a:schemeClr>
                </a:solidFill>
              </a:defRPr>
            </a:lvl3pPr>
            <a:lvl4pPr marL="1460621" indent="0">
              <a:buNone/>
              <a:defRPr sz="1500">
                <a:solidFill>
                  <a:schemeClr val="tx1">
                    <a:tint val="75000"/>
                  </a:schemeClr>
                </a:solidFill>
              </a:defRPr>
            </a:lvl4pPr>
            <a:lvl5pPr marL="1947494" indent="0">
              <a:buNone/>
              <a:defRPr sz="1500">
                <a:solidFill>
                  <a:schemeClr val="tx1">
                    <a:tint val="75000"/>
                  </a:schemeClr>
                </a:solidFill>
              </a:defRPr>
            </a:lvl5pPr>
            <a:lvl6pPr marL="2434367" indent="0">
              <a:buNone/>
              <a:defRPr sz="1500">
                <a:solidFill>
                  <a:schemeClr val="tx1">
                    <a:tint val="75000"/>
                  </a:schemeClr>
                </a:solidFill>
              </a:defRPr>
            </a:lvl6pPr>
            <a:lvl7pPr marL="2921239" indent="0">
              <a:buNone/>
              <a:defRPr sz="1500">
                <a:solidFill>
                  <a:schemeClr val="tx1">
                    <a:tint val="75000"/>
                  </a:schemeClr>
                </a:solidFill>
              </a:defRPr>
            </a:lvl7pPr>
            <a:lvl8pPr marL="3408114" indent="0">
              <a:buNone/>
              <a:defRPr sz="1500">
                <a:solidFill>
                  <a:schemeClr val="tx1">
                    <a:tint val="75000"/>
                  </a:schemeClr>
                </a:solidFill>
              </a:defRPr>
            </a:lvl8pPr>
            <a:lvl9pPr marL="3894987" indent="0">
              <a:buNone/>
              <a:defRPr sz="1500">
                <a:solidFill>
                  <a:schemeClr val="tx1">
                    <a:tint val="75000"/>
                  </a:schemeClr>
                </a:solidFill>
              </a:defRPr>
            </a:lvl9pPr>
          </a:lstStyle>
          <a:p>
            <a:pPr lvl="0"/>
            <a:r>
              <a:rPr kumimoji="1" lang="ja-JP" altLang="en-US" smtClean="0"/>
              <a:t>マスタ テキストの書式設定</a:t>
            </a:r>
          </a:p>
        </p:txBody>
      </p:sp>
      <p:sp>
        <p:nvSpPr>
          <p:cNvPr id="4" name="日付プレースホルダ 3"/>
          <p:cNvSpPr>
            <a:spLocks noGrp="1"/>
          </p:cNvSpPr>
          <p:nvPr>
            <p:ph type="dt" sz="half" idx="10"/>
          </p:nvPr>
        </p:nvSpPr>
        <p:spPr/>
        <p:txBody>
          <a:bodyPr/>
          <a:lstStyle/>
          <a:p>
            <a:pPr>
              <a:defRPr/>
            </a:pPr>
            <a:endParaRPr lang="en-US" altLang="ja-JP" dirty="0"/>
          </a:p>
        </p:txBody>
      </p:sp>
      <p:sp>
        <p:nvSpPr>
          <p:cNvPr id="5" name="フッター プレースホルダ 4"/>
          <p:cNvSpPr>
            <a:spLocks noGrp="1"/>
          </p:cNvSpPr>
          <p:nvPr>
            <p:ph type="ftr" sz="quarter" idx="11"/>
          </p:nvPr>
        </p:nvSpPr>
        <p:spPr/>
        <p:txBody>
          <a:bodyPr/>
          <a:lstStyle/>
          <a:p>
            <a:pPr>
              <a:defRPr/>
            </a:pPr>
            <a:endParaRPr lang="en-US" altLang="ja-JP" dirty="0"/>
          </a:p>
        </p:txBody>
      </p:sp>
      <p:sp>
        <p:nvSpPr>
          <p:cNvPr id="6" name="スライド番号プレースホルダ 5"/>
          <p:cNvSpPr>
            <a:spLocks noGrp="1"/>
          </p:cNvSpPr>
          <p:nvPr>
            <p:ph type="sldNum" sz="quarter" idx="12"/>
          </p:nvPr>
        </p:nvSpPr>
        <p:spPr/>
        <p:txBody>
          <a:bodyPr/>
          <a:lstStyle/>
          <a:p>
            <a:pPr>
              <a:defRPr/>
            </a:pPr>
            <a:fld id="{16901142-2ED9-477D-BCA3-CFFA70900970}" type="slidenum">
              <a:rPr lang="en-US" altLang="ja-JP" smtClean="0"/>
              <a:pPr>
                <a:defRPr/>
              </a:pPr>
              <a:t>‹#›</a:t>
            </a:fld>
            <a:endParaRPr lang="en-US" altLang="ja-JP"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コンテンツ プレースホルダ 2"/>
          <p:cNvSpPr>
            <a:spLocks noGrp="1"/>
          </p:cNvSpPr>
          <p:nvPr>
            <p:ph sz="half" idx="1"/>
          </p:nvPr>
        </p:nvSpPr>
        <p:spPr>
          <a:xfrm>
            <a:off x="360045" y="2411081"/>
            <a:ext cx="3180398" cy="6819327"/>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コンテンツ プレースホルダ 3"/>
          <p:cNvSpPr>
            <a:spLocks noGrp="1"/>
          </p:cNvSpPr>
          <p:nvPr>
            <p:ph sz="half" idx="2"/>
          </p:nvPr>
        </p:nvSpPr>
        <p:spPr>
          <a:xfrm>
            <a:off x="3660458" y="2411081"/>
            <a:ext cx="3180398" cy="6819327"/>
          </a:xfrm>
        </p:spPr>
        <p:txBody>
          <a:bodyPr/>
          <a:lstStyle>
            <a:lvl1pPr>
              <a:defRPr sz="3000"/>
            </a:lvl1pPr>
            <a:lvl2pPr>
              <a:defRPr sz="2500"/>
            </a:lvl2pPr>
            <a:lvl3pPr>
              <a:defRPr sz="2100"/>
            </a:lvl3pPr>
            <a:lvl4pPr>
              <a:defRPr sz="1900"/>
            </a:lvl4pPr>
            <a:lvl5pPr>
              <a:defRPr sz="1900"/>
            </a:lvl5pPr>
            <a:lvl6pPr>
              <a:defRPr sz="1900"/>
            </a:lvl6pPr>
            <a:lvl7pPr>
              <a:defRPr sz="1900"/>
            </a:lvl7pPr>
            <a:lvl8pPr>
              <a:defRPr sz="1900"/>
            </a:lvl8pPr>
            <a:lvl9pPr>
              <a:defRPr sz="19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日付プレースホルダ 4"/>
          <p:cNvSpPr>
            <a:spLocks noGrp="1"/>
          </p:cNvSpPr>
          <p:nvPr>
            <p:ph type="dt" sz="half" idx="10"/>
          </p:nvPr>
        </p:nvSpPr>
        <p:spPr/>
        <p:txBody>
          <a:bodyPr/>
          <a:lstStyle/>
          <a:p>
            <a:pPr>
              <a:defRPr/>
            </a:pPr>
            <a:endParaRPr lang="en-US" altLang="ja-JP" dirty="0"/>
          </a:p>
        </p:txBody>
      </p:sp>
      <p:sp>
        <p:nvSpPr>
          <p:cNvPr id="6" name="フッター プレースホルダ 5"/>
          <p:cNvSpPr>
            <a:spLocks noGrp="1"/>
          </p:cNvSpPr>
          <p:nvPr>
            <p:ph type="ftr" sz="quarter" idx="11"/>
          </p:nvPr>
        </p:nvSpPr>
        <p:spPr/>
        <p:txBody>
          <a:bodyPr/>
          <a:lstStyle/>
          <a:p>
            <a:pPr>
              <a:defRPr/>
            </a:pPr>
            <a:endParaRPr lang="en-US" altLang="ja-JP" dirty="0"/>
          </a:p>
        </p:txBody>
      </p:sp>
      <p:sp>
        <p:nvSpPr>
          <p:cNvPr id="7" name="スライド番号プレースホルダ 6"/>
          <p:cNvSpPr>
            <a:spLocks noGrp="1"/>
          </p:cNvSpPr>
          <p:nvPr>
            <p:ph type="sldNum" sz="quarter" idx="12"/>
          </p:nvPr>
        </p:nvSpPr>
        <p:spPr/>
        <p:txBody>
          <a:bodyPr/>
          <a:lstStyle/>
          <a:p>
            <a:pPr>
              <a:defRPr/>
            </a:pPr>
            <a:fld id="{2DF2D70D-1300-4841-91F6-F12544984DA1}" type="slidenum">
              <a:rPr lang="en-US" altLang="ja-JP" smtClean="0"/>
              <a:pPr>
                <a:defRPr/>
              </a:pPr>
              <a:t>‹#›</a:t>
            </a:fld>
            <a:endParaRPr lang="en-US" altLang="ja-JP"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lvl1pPr>
              <a:defRPr/>
            </a:lvl1p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60056" y="2312980"/>
            <a:ext cx="3181648" cy="963938"/>
          </a:xfrm>
        </p:spPr>
        <p:txBody>
          <a:bodyPr anchor="b"/>
          <a:lstStyle>
            <a:lvl1pPr marL="0" indent="0">
              <a:buNone/>
              <a:defRPr sz="2500" b="1"/>
            </a:lvl1pPr>
            <a:lvl2pPr marL="486875" indent="0">
              <a:buNone/>
              <a:defRPr sz="2100" b="1"/>
            </a:lvl2pPr>
            <a:lvl3pPr marL="973746" indent="0">
              <a:buNone/>
              <a:defRPr sz="1900" b="1"/>
            </a:lvl3pPr>
            <a:lvl4pPr marL="1460621" indent="0">
              <a:buNone/>
              <a:defRPr sz="1700" b="1"/>
            </a:lvl4pPr>
            <a:lvl5pPr marL="1947494" indent="0">
              <a:buNone/>
              <a:defRPr sz="1700" b="1"/>
            </a:lvl5pPr>
            <a:lvl6pPr marL="2434367" indent="0">
              <a:buNone/>
              <a:defRPr sz="1700" b="1"/>
            </a:lvl6pPr>
            <a:lvl7pPr marL="2921239" indent="0">
              <a:buNone/>
              <a:defRPr sz="1700" b="1"/>
            </a:lvl7pPr>
            <a:lvl8pPr marL="3408114" indent="0">
              <a:buNone/>
              <a:defRPr sz="1700" b="1"/>
            </a:lvl8pPr>
            <a:lvl9pPr marL="3894987" indent="0">
              <a:buNone/>
              <a:defRPr sz="1700" b="1"/>
            </a:lvl9pPr>
          </a:lstStyle>
          <a:p>
            <a:pPr lvl="0"/>
            <a:r>
              <a:rPr kumimoji="1" lang="ja-JP" altLang="en-US" smtClean="0"/>
              <a:t>マスタ テキストの書式設定</a:t>
            </a:r>
          </a:p>
        </p:txBody>
      </p:sp>
      <p:sp>
        <p:nvSpPr>
          <p:cNvPr id="4" name="コンテンツ プレースホルダ 3"/>
          <p:cNvSpPr>
            <a:spLocks noGrp="1"/>
          </p:cNvSpPr>
          <p:nvPr>
            <p:ph sz="half" idx="2"/>
          </p:nvPr>
        </p:nvSpPr>
        <p:spPr>
          <a:xfrm>
            <a:off x="360056" y="3276917"/>
            <a:ext cx="3181648" cy="5953457"/>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5" name="テキスト プレースホルダ 4"/>
          <p:cNvSpPr>
            <a:spLocks noGrp="1"/>
          </p:cNvSpPr>
          <p:nvPr>
            <p:ph type="body" sz="quarter" idx="3"/>
          </p:nvPr>
        </p:nvSpPr>
        <p:spPr>
          <a:xfrm>
            <a:off x="3657961" y="2312980"/>
            <a:ext cx="3182899" cy="963938"/>
          </a:xfrm>
        </p:spPr>
        <p:txBody>
          <a:bodyPr anchor="b"/>
          <a:lstStyle>
            <a:lvl1pPr marL="0" indent="0">
              <a:buNone/>
              <a:defRPr sz="2500" b="1"/>
            </a:lvl1pPr>
            <a:lvl2pPr marL="486875" indent="0">
              <a:buNone/>
              <a:defRPr sz="2100" b="1"/>
            </a:lvl2pPr>
            <a:lvl3pPr marL="973746" indent="0">
              <a:buNone/>
              <a:defRPr sz="1900" b="1"/>
            </a:lvl3pPr>
            <a:lvl4pPr marL="1460621" indent="0">
              <a:buNone/>
              <a:defRPr sz="1700" b="1"/>
            </a:lvl4pPr>
            <a:lvl5pPr marL="1947494" indent="0">
              <a:buNone/>
              <a:defRPr sz="1700" b="1"/>
            </a:lvl5pPr>
            <a:lvl6pPr marL="2434367" indent="0">
              <a:buNone/>
              <a:defRPr sz="1700" b="1"/>
            </a:lvl6pPr>
            <a:lvl7pPr marL="2921239" indent="0">
              <a:buNone/>
              <a:defRPr sz="1700" b="1"/>
            </a:lvl7pPr>
            <a:lvl8pPr marL="3408114" indent="0">
              <a:buNone/>
              <a:defRPr sz="1700" b="1"/>
            </a:lvl8pPr>
            <a:lvl9pPr marL="3894987" indent="0">
              <a:buNone/>
              <a:defRPr sz="1700" b="1"/>
            </a:lvl9pPr>
          </a:lstStyle>
          <a:p>
            <a:pPr lvl="0"/>
            <a:r>
              <a:rPr kumimoji="1" lang="ja-JP" altLang="en-US" smtClean="0"/>
              <a:t>マスタ テキストの書式設定</a:t>
            </a:r>
          </a:p>
        </p:txBody>
      </p:sp>
      <p:sp>
        <p:nvSpPr>
          <p:cNvPr id="6" name="コンテンツ プレースホルダ 5"/>
          <p:cNvSpPr>
            <a:spLocks noGrp="1"/>
          </p:cNvSpPr>
          <p:nvPr>
            <p:ph sz="quarter" idx="4"/>
          </p:nvPr>
        </p:nvSpPr>
        <p:spPr>
          <a:xfrm>
            <a:off x="3657961" y="3276917"/>
            <a:ext cx="3182899" cy="5953457"/>
          </a:xfrm>
        </p:spPr>
        <p:txBody>
          <a:bodyPr/>
          <a:lstStyle>
            <a:lvl1pPr>
              <a:defRPr sz="2500"/>
            </a:lvl1pPr>
            <a:lvl2pPr>
              <a:defRPr sz="2100"/>
            </a:lvl2pPr>
            <a:lvl3pPr>
              <a:defRPr sz="1900"/>
            </a:lvl3pPr>
            <a:lvl4pPr>
              <a:defRPr sz="1700"/>
            </a:lvl4pPr>
            <a:lvl5pPr>
              <a:defRPr sz="1700"/>
            </a:lvl5pPr>
            <a:lvl6pPr>
              <a:defRPr sz="1700"/>
            </a:lvl6pPr>
            <a:lvl7pPr>
              <a:defRPr sz="1700"/>
            </a:lvl7pPr>
            <a:lvl8pPr>
              <a:defRPr sz="1700"/>
            </a:lvl8pPr>
            <a:lvl9pPr>
              <a:defRPr sz="17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7" name="日付プレースホルダ 6"/>
          <p:cNvSpPr>
            <a:spLocks noGrp="1"/>
          </p:cNvSpPr>
          <p:nvPr>
            <p:ph type="dt" sz="half" idx="10"/>
          </p:nvPr>
        </p:nvSpPr>
        <p:spPr/>
        <p:txBody>
          <a:bodyPr/>
          <a:lstStyle/>
          <a:p>
            <a:pPr>
              <a:defRPr/>
            </a:pPr>
            <a:endParaRPr lang="en-US" altLang="ja-JP" dirty="0"/>
          </a:p>
        </p:txBody>
      </p:sp>
      <p:sp>
        <p:nvSpPr>
          <p:cNvPr id="8" name="フッター プレースホルダ 7"/>
          <p:cNvSpPr>
            <a:spLocks noGrp="1"/>
          </p:cNvSpPr>
          <p:nvPr>
            <p:ph type="ftr" sz="quarter" idx="11"/>
          </p:nvPr>
        </p:nvSpPr>
        <p:spPr/>
        <p:txBody>
          <a:bodyPr/>
          <a:lstStyle/>
          <a:p>
            <a:pPr>
              <a:defRPr/>
            </a:pPr>
            <a:endParaRPr lang="en-US" altLang="ja-JP" dirty="0"/>
          </a:p>
        </p:txBody>
      </p:sp>
      <p:sp>
        <p:nvSpPr>
          <p:cNvPr id="9" name="スライド番号プレースホルダ 8"/>
          <p:cNvSpPr>
            <a:spLocks noGrp="1"/>
          </p:cNvSpPr>
          <p:nvPr>
            <p:ph type="sldNum" sz="quarter" idx="12"/>
          </p:nvPr>
        </p:nvSpPr>
        <p:spPr/>
        <p:txBody>
          <a:bodyPr/>
          <a:lstStyle/>
          <a:p>
            <a:pPr>
              <a:defRPr/>
            </a:pPr>
            <a:fld id="{9E69E641-9058-4C4E-A723-F9D5FF68B5B7}" type="slidenum">
              <a:rPr lang="en-US" altLang="ja-JP" smtClean="0"/>
              <a:pPr>
                <a:defRPr/>
              </a:pPr>
              <a:t>‹#›</a:t>
            </a:fld>
            <a:endParaRPr lang="en-US" altLang="ja-JP"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1" lang="ja-JP" altLang="en-US" smtClean="0"/>
              <a:t>マスタ タイトルの書式設定</a:t>
            </a:r>
            <a:endParaRPr kumimoji="1" lang="ja-JP" altLang="en-US"/>
          </a:p>
        </p:txBody>
      </p:sp>
      <p:sp>
        <p:nvSpPr>
          <p:cNvPr id="3" name="日付プレースホルダ 2"/>
          <p:cNvSpPr>
            <a:spLocks noGrp="1"/>
          </p:cNvSpPr>
          <p:nvPr>
            <p:ph type="dt" sz="half" idx="10"/>
          </p:nvPr>
        </p:nvSpPr>
        <p:spPr/>
        <p:txBody>
          <a:bodyPr/>
          <a:lstStyle/>
          <a:p>
            <a:pPr>
              <a:defRPr/>
            </a:pPr>
            <a:endParaRPr lang="en-US" altLang="ja-JP" dirty="0"/>
          </a:p>
        </p:txBody>
      </p:sp>
      <p:sp>
        <p:nvSpPr>
          <p:cNvPr id="4" name="フッター プレースホルダ 3"/>
          <p:cNvSpPr>
            <a:spLocks noGrp="1"/>
          </p:cNvSpPr>
          <p:nvPr>
            <p:ph type="ftr" sz="quarter" idx="11"/>
          </p:nvPr>
        </p:nvSpPr>
        <p:spPr/>
        <p:txBody>
          <a:bodyPr/>
          <a:lstStyle/>
          <a:p>
            <a:pPr>
              <a:defRPr/>
            </a:pPr>
            <a:endParaRPr lang="en-US" altLang="ja-JP" dirty="0"/>
          </a:p>
        </p:txBody>
      </p:sp>
      <p:sp>
        <p:nvSpPr>
          <p:cNvPr id="5" name="スライド番号プレースホルダ 4"/>
          <p:cNvSpPr>
            <a:spLocks noGrp="1"/>
          </p:cNvSpPr>
          <p:nvPr>
            <p:ph type="sldNum" sz="quarter" idx="12"/>
          </p:nvPr>
        </p:nvSpPr>
        <p:spPr/>
        <p:txBody>
          <a:bodyPr/>
          <a:lstStyle/>
          <a:p>
            <a:pPr>
              <a:defRPr/>
            </a:pPr>
            <a:fld id="{E485488B-9F7E-47D7-BCFB-3DADEFF444AE}" type="slidenum">
              <a:rPr lang="en-US" altLang="ja-JP" smtClean="0"/>
              <a:pPr>
                <a:defRPr/>
              </a:pPr>
              <a:t>‹#›</a:t>
            </a:fld>
            <a:endParaRPr lang="en-US" altLang="ja-JP"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p:txBody>
          <a:bodyPr/>
          <a:lstStyle/>
          <a:p>
            <a:pPr>
              <a:defRPr/>
            </a:pPr>
            <a:endParaRPr lang="en-US" altLang="ja-JP" dirty="0"/>
          </a:p>
        </p:txBody>
      </p:sp>
      <p:sp>
        <p:nvSpPr>
          <p:cNvPr id="3" name="フッター プレースホルダ 2"/>
          <p:cNvSpPr>
            <a:spLocks noGrp="1"/>
          </p:cNvSpPr>
          <p:nvPr>
            <p:ph type="ftr" sz="quarter" idx="11"/>
          </p:nvPr>
        </p:nvSpPr>
        <p:spPr/>
        <p:txBody>
          <a:bodyPr/>
          <a:lstStyle/>
          <a:p>
            <a:pPr>
              <a:defRPr/>
            </a:pPr>
            <a:endParaRPr lang="en-US" altLang="ja-JP" dirty="0"/>
          </a:p>
        </p:txBody>
      </p:sp>
      <p:sp>
        <p:nvSpPr>
          <p:cNvPr id="4" name="スライド番号プレースホルダ 3"/>
          <p:cNvSpPr>
            <a:spLocks noGrp="1"/>
          </p:cNvSpPr>
          <p:nvPr>
            <p:ph type="sldNum" sz="quarter" idx="12"/>
          </p:nvPr>
        </p:nvSpPr>
        <p:spPr/>
        <p:txBody>
          <a:bodyPr/>
          <a:lstStyle/>
          <a:p>
            <a:pPr>
              <a:defRPr/>
            </a:pPr>
            <a:fld id="{6E4BB047-C911-450D-9E15-BFC6FB6EECFB}" type="slidenum">
              <a:rPr lang="en-US" altLang="ja-JP" smtClean="0"/>
              <a:pPr>
                <a:defRPr/>
              </a:pPr>
              <a:t>‹#›</a:t>
            </a:fld>
            <a:endParaRPr lang="en-US" altLang="ja-JP"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360061" y="411438"/>
            <a:ext cx="2369047" cy="1750876"/>
          </a:xfrm>
        </p:spPr>
        <p:txBody>
          <a:bodyPr anchor="b"/>
          <a:lstStyle>
            <a:lvl1pPr algn="l">
              <a:defRPr sz="2100" b="1"/>
            </a:lvl1pPr>
          </a:lstStyle>
          <a:p>
            <a:r>
              <a:rPr kumimoji="1" lang="ja-JP" altLang="en-US" smtClean="0"/>
              <a:t>マスタ タイトルの書式設定</a:t>
            </a:r>
            <a:endParaRPr kumimoji="1" lang="ja-JP" altLang="en-US"/>
          </a:p>
        </p:txBody>
      </p:sp>
      <p:sp>
        <p:nvSpPr>
          <p:cNvPr id="3" name="コンテンツ プレースホルダ 2"/>
          <p:cNvSpPr>
            <a:spLocks noGrp="1"/>
          </p:cNvSpPr>
          <p:nvPr>
            <p:ph idx="1"/>
          </p:nvPr>
        </p:nvSpPr>
        <p:spPr>
          <a:xfrm>
            <a:off x="2815363" y="411427"/>
            <a:ext cx="4025503" cy="8818962"/>
          </a:xfrm>
        </p:spPr>
        <p:txBody>
          <a:bodyPr/>
          <a:lstStyle>
            <a:lvl1pPr>
              <a:defRPr sz="3500"/>
            </a:lvl1pPr>
            <a:lvl2pPr>
              <a:defRPr sz="3000"/>
            </a:lvl2pPr>
            <a:lvl3pPr>
              <a:defRPr sz="2500"/>
            </a:lvl3pPr>
            <a:lvl4pPr>
              <a:defRPr sz="2100"/>
            </a:lvl4pPr>
            <a:lvl5pPr>
              <a:defRPr sz="2100"/>
            </a:lvl5pPr>
            <a:lvl6pPr>
              <a:defRPr sz="2100"/>
            </a:lvl6pPr>
            <a:lvl7pPr>
              <a:defRPr sz="2100"/>
            </a:lvl7pPr>
            <a:lvl8pPr>
              <a:defRPr sz="2100"/>
            </a:lvl8pPr>
            <a:lvl9pPr>
              <a:defRPr sz="2100"/>
            </a:lvl9p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テキスト プレースホルダ 3"/>
          <p:cNvSpPr>
            <a:spLocks noGrp="1"/>
          </p:cNvSpPr>
          <p:nvPr>
            <p:ph type="body" sz="half" idx="2"/>
          </p:nvPr>
        </p:nvSpPr>
        <p:spPr>
          <a:xfrm>
            <a:off x="360061" y="2162319"/>
            <a:ext cx="2369047" cy="7068086"/>
          </a:xfrm>
        </p:spPr>
        <p:txBody>
          <a:bodyPr/>
          <a:lstStyle>
            <a:lvl1pPr marL="0" indent="0">
              <a:buNone/>
              <a:defRPr sz="1500"/>
            </a:lvl1pPr>
            <a:lvl2pPr marL="486875" indent="0">
              <a:buNone/>
              <a:defRPr sz="1300"/>
            </a:lvl2pPr>
            <a:lvl3pPr marL="973746" indent="0">
              <a:buNone/>
              <a:defRPr sz="1000"/>
            </a:lvl3pPr>
            <a:lvl4pPr marL="1460621" indent="0">
              <a:buNone/>
              <a:defRPr sz="900"/>
            </a:lvl4pPr>
            <a:lvl5pPr marL="1947494" indent="0">
              <a:buNone/>
              <a:defRPr sz="900"/>
            </a:lvl5pPr>
            <a:lvl6pPr marL="2434367" indent="0">
              <a:buNone/>
              <a:defRPr sz="900"/>
            </a:lvl6pPr>
            <a:lvl7pPr marL="2921239" indent="0">
              <a:buNone/>
              <a:defRPr sz="900"/>
            </a:lvl7pPr>
            <a:lvl8pPr marL="3408114" indent="0">
              <a:buNone/>
              <a:defRPr sz="900"/>
            </a:lvl8pPr>
            <a:lvl9pPr marL="3894987"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pPr>
              <a:defRPr/>
            </a:pPr>
            <a:endParaRPr lang="en-US" altLang="ja-JP" dirty="0"/>
          </a:p>
        </p:txBody>
      </p:sp>
      <p:sp>
        <p:nvSpPr>
          <p:cNvPr id="6" name="フッター プレースホルダ 5"/>
          <p:cNvSpPr>
            <a:spLocks noGrp="1"/>
          </p:cNvSpPr>
          <p:nvPr>
            <p:ph type="ftr" sz="quarter" idx="11"/>
          </p:nvPr>
        </p:nvSpPr>
        <p:spPr/>
        <p:txBody>
          <a:bodyPr/>
          <a:lstStyle/>
          <a:p>
            <a:pPr>
              <a:defRPr/>
            </a:pPr>
            <a:endParaRPr lang="en-US" altLang="ja-JP" dirty="0"/>
          </a:p>
        </p:txBody>
      </p:sp>
      <p:sp>
        <p:nvSpPr>
          <p:cNvPr id="7" name="スライド番号プレースホルダ 6"/>
          <p:cNvSpPr>
            <a:spLocks noGrp="1"/>
          </p:cNvSpPr>
          <p:nvPr>
            <p:ph type="sldNum" sz="quarter" idx="12"/>
          </p:nvPr>
        </p:nvSpPr>
        <p:spPr/>
        <p:txBody>
          <a:bodyPr/>
          <a:lstStyle/>
          <a:p>
            <a:pPr>
              <a:defRPr/>
            </a:pPr>
            <a:fld id="{47EF467D-822F-4DB9-93A2-F60B019102C0}" type="slidenum">
              <a:rPr lang="en-US" altLang="ja-JP" smtClean="0"/>
              <a:pPr>
                <a:defRPr/>
              </a:pPr>
              <a:t>‹#›</a:t>
            </a:fld>
            <a:endParaRPr lang="en-US" altLang="ja-JP"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411430" y="7233158"/>
            <a:ext cx="4320540" cy="853912"/>
          </a:xfrm>
        </p:spPr>
        <p:txBody>
          <a:bodyPr anchor="b"/>
          <a:lstStyle>
            <a:lvl1pPr algn="l">
              <a:defRPr sz="2100" b="1"/>
            </a:lvl1pPr>
          </a:lstStyle>
          <a:p>
            <a:r>
              <a:rPr kumimoji="1" lang="ja-JP" altLang="en-US" smtClean="0"/>
              <a:t>マスタ タイトルの書式設定</a:t>
            </a:r>
            <a:endParaRPr kumimoji="1" lang="ja-JP" altLang="en-US"/>
          </a:p>
        </p:txBody>
      </p:sp>
      <p:sp>
        <p:nvSpPr>
          <p:cNvPr id="3" name="図プレースホルダ 2"/>
          <p:cNvSpPr>
            <a:spLocks noGrp="1"/>
          </p:cNvSpPr>
          <p:nvPr>
            <p:ph type="pic" idx="1"/>
          </p:nvPr>
        </p:nvSpPr>
        <p:spPr>
          <a:xfrm>
            <a:off x="1411430" y="923302"/>
            <a:ext cx="4320540" cy="6199823"/>
          </a:xfrm>
        </p:spPr>
        <p:txBody>
          <a:bodyPr/>
          <a:lstStyle>
            <a:lvl1pPr marL="0" indent="0">
              <a:buNone/>
              <a:defRPr sz="3500"/>
            </a:lvl1pPr>
            <a:lvl2pPr marL="486875" indent="0">
              <a:buNone/>
              <a:defRPr sz="3000"/>
            </a:lvl2pPr>
            <a:lvl3pPr marL="973746" indent="0">
              <a:buNone/>
              <a:defRPr sz="2500"/>
            </a:lvl3pPr>
            <a:lvl4pPr marL="1460621" indent="0">
              <a:buNone/>
              <a:defRPr sz="2100"/>
            </a:lvl4pPr>
            <a:lvl5pPr marL="1947494" indent="0">
              <a:buNone/>
              <a:defRPr sz="2100"/>
            </a:lvl5pPr>
            <a:lvl6pPr marL="2434367" indent="0">
              <a:buNone/>
              <a:defRPr sz="2100"/>
            </a:lvl6pPr>
            <a:lvl7pPr marL="2921239" indent="0">
              <a:buNone/>
              <a:defRPr sz="2100"/>
            </a:lvl7pPr>
            <a:lvl8pPr marL="3408114" indent="0">
              <a:buNone/>
              <a:defRPr sz="2100"/>
            </a:lvl8pPr>
            <a:lvl9pPr marL="3894987" indent="0">
              <a:buNone/>
              <a:defRPr sz="2100"/>
            </a:lvl9pPr>
          </a:lstStyle>
          <a:p>
            <a:endParaRPr kumimoji="1" lang="ja-JP" altLang="en-US"/>
          </a:p>
        </p:txBody>
      </p:sp>
      <p:sp>
        <p:nvSpPr>
          <p:cNvPr id="4" name="テキスト プレースホルダ 3"/>
          <p:cNvSpPr>
            <a:spLocks noGrp="1"/>
          </p:cNvSpPr>
          <p:nvPr>
            <p:ph type="body" sz="half" idx="2"/>
          </p:nvPr>
        </p:nvSpPr>
        <p:spPr>
          <a:xfrm>
            <a:off x="1411430" y="8087039"/>
            <a:ext cx="4320540" cy="1212696"/>
          </a:xfrm>
        </p:spPr>
        <p:txBody>
          <a:bodyPr/>
          <a:lstStyle>
            <a:lvl1pPr marL="0" indent="0">
              <a:buNone/>
              <a:defRPr sz="1500"/>
            </a:lvl1pPr>
            <a:lvl2pPr marL="486875" indent="0">
              <a:buNone/>
              <a:defRPr sz="1300"/>
            </a:lvl2pPr>
            <a:lvl3pPr marL="973746" indent="0">
              <a:buNone/>
              <a:defRPr sz="1000"/>
            </a:lvl3pPr>
            <a:lvl4pPr marL="1460621" indent="0">
              <a:buNone/>
              <a:defRPr sz="900"/>
            </a:lvl4pPr>
            <a:lvl5pPr marL="1947494" indent="0">
              <a:buNone/>
              <a:defRPr sz="900"/>
            </a:lvl5pPr>
            <a:lvl6pPr marL="2434367" indent="0">
              <a:buNone/>
              <a:defRPr sz="900"/>
            </a:lvl6pPr>
            <a:lvl7pPr marL="2921239" indent="0">
              <a:buNone/>
              <a:defRPr sz="900"/>
            </a:lvl7pPr>
            <a:lvl8pPr marL="3408114" indent="0">
              <a:buNone/>
              <a:defRPr sz="900"/>
            </a:lvl8pPr>
            <a:lvl9pPr marL="3894987" indent="0">
              <a:buNone/>
              <a:defRPr sz="900"/>
            </a:lvl9pPr>
          </a:lstStyle>
          <a:p>
            <a:pPr lvl="0"/>
            <a:r>
              <a:rPr kumimoji="1" lang="ja-JP" altLang="en-US" smtClean="0"/>
              <a:t>マスタ テキストの書式設定</a:t>
            </a:r>
          </a:p>
        </p:txBody>
      </p:sp>
      <p:sp>
        <p:nvSpPr>
          <p:cNvPr id="5" name="日付プレースホルダ 4"/>
          <p:cNvSpPr>
            <a:spLocks noGrp="1"/>
          </p:cNvSpPr>
          <p:nvPr>
            <p:ph type="dt" sz="half" idx="10"/>
          </p:nvPr>
        </p:nvSpPr>
        <p:spPr/>
        <p:txBody>
          <a:bodyPr/>
          <a:lstStyle/>
          <a:p>
            <a:pPr>
              <a:defRPr/>
            </a:pPr>
            <a:endParaRPr lang="en-US" altLang="ja-JP" dirty="0"/>
          </a:p>
        </p:txBody>
      </p:sp>
      <p:sp>
        <p:nvSpPr>
          <p:cNvPr id="6" name="フッター プレースホルダ 5"/>
          <p:cNvSpPr>
            <a:spLocks noGrp="1"/>
          </p:cNvSpPr>
          <p:nvPr>
            <p:ph type="ftr" sz="quarter" idx="11"/>
          </p:nvPr>
        </p:nvSpPr>
        <p:spPr/>
        <p:txBody>
          <a:bodyPr/>
          <a:lstStyle/>
          <a:p>
            <a:pPr>
              <a:defRPr/>
            </a:pPr>
            <a:endParaRPr lang="en-US" altLang="ja-JP" dirty="0"/>
          </a:p>
        </p:txBody>
      </p:sp>
      <p:sp>
        <p:nvSpPr>
          <p:cNvPr id="7" name="スライド番号プレースホルダ 6"/>
          <p:cNvSpPr>
            <a:spLocks noGrp="1"/>
          </p:cNvSpPr>
          <p:nvPr>
            <p:ph type="sldNum" sz="quarter" idx="12"/>
          </p:nvPr>
        </p:nvSpPr>
        <p:spPr/>
        <p:txBody>
          <a:bodyPr/>
          <a:lstStyle/>
          <a:p>
            <a:pPr>
              <a:defRPr/>
            </a:pPr>
            <a:fld id="{F43AA528-C48E-4E1B-8029-EA6B1907BB33}" type="slidenum">
              <a:rPr lang="en-US" altLang="ja-JP" smtClean="0"/>
              <a:pPr>
                <a:defRPr/>
              </a:pPr>
              <a:t>‹#›</a:t>
            </a:fld>
            <a:endParaRPr lang="en-US" altLang="ja-JP" dirty="0"/>
          </a:p>
        </p:txBody>
      </p:sp>
    </p:spTree>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 1"/>
          <p:cNvSpPr>
            <a:spLocks noGrp="1"/>
          </p:cNvSpPr>
          <p:nvPr>
            <p:ph type="title"/>
          </p:nvPr>
        </p:nvSpPr>
        <p:spPr>
          <a:xfrm>
            <a:off x="360046" y="413800"/>
            <a:ext cx="6480810" cy="1722173"/>
          </a:xfrm>
          <a:prstGeom prst="rect">
            <a:avLst/>
          </a:prstGeom>
        </p:spPr>
        <p:txBody>
          <a:bodyPr vert="horz" lIns="97377" tIns="48686" rIns="97377" bIns="48686" rtlCol="0" anchor="ctr">
            <a:normAutofit/>
          </a:bodyPr>
          <a:lstStyle/>
          <a:p>
            <a:r>
              <a:rPr kumimoji="1" lang="ja-JP" altLang="en-US" smtClean="0"/>
              <a:t>マスタ タイトルの書式設定</a:t>
            </a:r>
            <a:endParaRPr kumimoji="1" lang="ja-JP" altLang="en-US"/>
          </a:p>
        </p:txBody>
      </p:sp>
      <p:sp>
        <p:nvSpPr>
          <p:cNvPr id="3" name="テキスト プレースホルダ 2"/>
          <p:cNvSpPr>
            <a:spLocks noGrp="1"/>
          </p:cNvSpPr>
          <p:nvPr>
            <p:ph type="body" idx="1"/>
          </p:nvPr>
        </p:nvSpPr>
        <p:spPr>
          <a:xfrm>
            <a:off x="360046" y="2411081"/>
            <a:ext cx="6480810" cy="6819327"/>
          </a:xfrm>
          <a:prstGeom prst="rect">
            <a:avLst/>
          </a:prstGeom>
        </p:spPr>
        <p:txBody>
          <a:bodyPr vert="horz" lIns="97377" tIns="48686" rIns="97377" bIns="48686" rtlCol="0">
            <a:normAutofit/>
          </a:bodyPr>
          <a:lstStyle/>
          <a:p>
            <a:pPr lvl="0"/>
            <a:r>
              <a:rPr kumimoji="1" lang="ja-JP" altLang="en-US" smtClean="0"/>
              <a:t>マスタ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4" name="日付プレースホルダ 3"/>
          <p:cNvSpPr>
            <a:spLocks noGrp="1"/>
          </p:cNvSpPr>
          <p:nvPr>
            <p:ph type="dt" sz="half" idx="2"/>
          </p:nvPr>
        </p:nvSpPr>
        <p:spPr>
          <a:xfrm>
            <a:off x="360054" y="9577264"/>
            <a:ext cx="1680210" cy="550139"/>
          </a:xfrm>
          <a:prstGeom prst="rect">
            <a:avLst/>
          </a:prstGeom>
        </p:spPr>
        <p:txBody>
          <a:bodyPr vert="horz" lIns="97377" tIns="48686" rIns="97377" bIns="48686" rtlCol="0" anchor="ctr"/>
          <a:lstStyle>
            <a:lvl1pPr algn="l">
              <a:defRPr sz="1300">
                <a:solidFill>
                  <a:schemeClr val="tx1">
                    <a:tint val="75000"/>
                  </a:schemeClr>
                </a:solidFill>
              </a:defRPr>
            </a:lvl1pPr>
          </a:lstStyle>
          <a:p>
            <a:pPr>
              <a:defRPr/>
            </a:pPr>
            <a:endParaRPr lang="en-US" altLang="ja-JP" dirty="0"/>
          </a:p>
        </p:txBody>
      </p:sp>
      <p:sp>
        <p:nvSpPr>
          <p:cNvPr id="5" name="フッター プレースホルダ 4"/>
          <p:cNvSpPr>
            <a:spLocks noGrp="1"/>
          </p:cNvSpPr>
          <p:nvPr>
            <p:ph type="ftr" sz="quarter" idx="3"/>
          </p:nvPr>
        </p:nvSpPr>
        <p:spPr>
          <a:xfrm>
            <a:off x="2460316" y="9577264"/>
            <a:ext cx="2280285" cy="550139"/>
          </a:xfrm>
          <a:prstGeom prst="rect">
            <a:avLst/>
          </a:prstGeom>
        </p:spPr>
        <p:txBody>
          <a:bodyPr vert="horz" lIns="97377" tIns="48686" rIns="97377" bIns="48686" rtlCol="0" anchor="ctr"/>
          <a:lstStyle>
            <a:lvl1pPr algn="ctr">
              <a:defRPr sz="1300">
                <a:solidFill>
                  <a:schemeClr val="tx1">
                    <a:tint val="75000"/>
                  </a:schemeClr>
                </a:solidFill>
              </a:defRPr>
            </a:lvl1pPr>
          </a:lstStyle>
          <a:p>
            <a:pPr>
              <a:defRPr/>
            </a:pPr>
            <a:endParaRPr lang="en-US" altLang="ja-JP" dirty="0"/>
          </a:p>
        </p:txBody>
      </p:sp>
      <p:sp>
        <p:nvSpPr>
          <p:cNvPr id="6" name="スライド番号プレースホルダ 5"/>
          <p:cNvSpPr>
            <a:spLocks noGrp="1"/>
          </p:cNvSpPr>
          <p:nvPr>
            <p:ph type="sldNum" sz="quarter" idx="4"/>
          </p:nvPr>
        </p:nvSpPr>
        <p:spPr>
          <a:xfrm>
            <a:off x="5160658" y="9577264"/>
            <a:ext cx="1680210" cy="550139"/>
          </a:xfrm>
          <a:prstGeom prst="rect">
            <a:avLst/>
          </a:prstGeom>
        </p:spPr>
        <p:txBody>
          <a:bodyPr vert="horz" lIns="97377" tIns="48686" rIns="97377" bIns="48686" rtlCol="0" anchor="ctr"/>
          <a:lstStyle>
            <a:lvl1pPr algn="r">
              <a:defRPr sz="1300">
                <a:solidFill>
                  <a:schemeClr val="tx1">
                    <a:tint val="75000"/>
                  </a:schemeClr>
                </a:solidFill>
              </a:defRPr>
            </a:lvl1pPr>
          </a:lstStyle>
          <a:p>
            <a:pPr>
              <a:defRPr/>
            </a:pPr>
            <a:fld id="{34E4FA21-1B25-4ACF-A279-EE1EC8294F65}" type="slidenum">
              <a:rPr lang="en-US" altLang="ja-JP" smtClean="0"/>
              <a:pPr>
                <a:defRPr/>
              </a:pPr>
              <a:t>‹#›</a:t>
            </a:fld>
            <a:endParaRPr lang="en-US" altLang="ja-JP" dirty="0"/>
          </a:p>
        </p:txBody>
      </p:sp>
    </p:spTree>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Lst>
  <p:hf hdr="0" ftr="0" dt="0"/>
  <p:txStyles>
    <p:titleStyle>
      <a:lvl1pPr algn="ctr" defTabSz="973746" rtl="0" eaLnBrk="1" latinLnBrk="0" hangingPunct="1">
        <a:spcBef>
          <a:spcPct val="0"/>
        </a:spcBef>
        <a:buNone/>
        <a:defRPr kumimoji="1" sz="4700" kern="1200">
          <a:solidFill>
            <a:schemeClr val="tx1"/>
          </a:solidFill>
          <a:latin typeface="+mj-lt"/>
          <a:ea typeface="+mj-ea"/>
          <a:cs typeface="+mj-cs"/>
        </a:defRPr>
      </a:lvl1pPr>
    </p:titleStyle>
    <p:bodyStyle>
      <a:lvl1pPr marL="365153" indent="-365153" algn="l" defTabSz="973746" rtl="0" eaLnBrk="1" latinLnBrk="0" hangingPunct="1">
        <a:spcBef>
          <a:spcPct val="20000"/>
        </a:spcBef>
        <a:buFont typeface="Arial" pitchFamily="34" charset="0"/>
        <a:buChar char="•"/>
        <a:defRPr kumimoji="1" sz="3500" kern="1200">
          <a:solidFill>
            <a:schemeClr val="tx1"/>
          </a:solidFill>
          <a:latin typeface="+mn-lt"/>
          <a:ea typeface="+mn-ea"/>
          <a:cs typeface="+mn-cs"/>
        </a:defRPr>
      </a:lvl1pPr>
      <a:lvl2pPr marL="791169" indent="-304297" algn="l" defTabSz="973746" rtl="0" eaLnBrk="1" latinLnBrk="0" hangingPunct="1">
        <a:spcBef>
          <a:spcPct val="20000"/>
        </a:spcBef>
        <a:buFont typeface="Arial" pitchFamily="34" charset="0"/>
        <a:buChar char="–"/>
        <a:defRPr kumimoji="1" sz="3000" kern="1200">
          <a:solidFill>
            <a:schemeClr val="tx1"/>
          </a:solidFill>
          <a:latin typeface="+mn-lt"/>
          <a:ea typeface="+mn-ea"/>
          <a:cs typeface="+mn-cs"/>
        </a:defRPr>
      </a:lvl2pPr>
      <a:lvl3pPr marL="1217183" indent="-243436" algn="l" defTabSz="973746" rtl="0" eaLnBrk="1" latinLnBrk="0" hangingPunct="1">
        <a:spcBef>
          <a:spcPct val="20000"/>
        </a:spcBef>
        <a:buFont typeface="Arial" pitchFamily="34" charset="0"/>
        <a:buChar char="•"/>
        <a:defRPr kumimoji="1" sz="2500" kern="1200">
          <a:solidFill>
            <a:schemeClr val="tx1"/>
          </a:solidFill>
          <a:latin typeface="+mn-lt"/>
          <a:ea typeface="+mn-ea"/>
          <a:cs typeface="+mn-cs"/>
        </a:defRPr>
      </a:lvl3pPr>
      <a:lvl4pPr marL="1704057" indent="-243436" algn="l" defTabSz="973746" rtl="0" eaLnBrk="1" latinLnBrk="0" hangingPunct="1">
        <a:spcBef>
          <a:spcPct val="20000"/>
        </a:spcBef>
        <a:buFont typeface="Arial" pitchFamily="34" charset="0"/>
        <a:buChar char="–"/>
        <a:defRPr kumimoji="1" sz="2100" kern="1200">
          <a:solidFill>
            <a:schemeClr val="tx1"/>
          </a:solidFill>
          <a:latin typeface="+mn-lt"/>
          <a:ea typeface="+mn-ea"/>
          <a:cs typeface="+mn-cs"/>
        </a:defRPr>
      </a:lvl4pPr>
      <a:lvl5pPr marL="2190929" indent="-243436" algn="l" defTabSz="973746" rtl="0" eaLnBrk="1" latinLnBrk="0" hangingPunct="1">
        <a:spcBef>
          <a:spcPct val="20000"/>
        </a:spcBef>
        <a:buFont typeface="Arial" pitchFamily="34" charset="0"/>
        <a:buChar char="»"/>
        <a:defRPr kumimoji="1" sz="2100" kern="1200">
          <a:solidFill>
            <a:schemeClr val="tx1"/>
          </a:solidFill>
          <a:latin typeface="+mn-lt"/>
          <a:ea typeface="+mn-ea"/>
          <a:cs typeface="+mn-cs"/>
        </a:defRPr>
      </a:lvl5pPr>
      <a:lvl6pPr marL="2677804" indent="-243436" algn="l" defTabSz="973746" rtl="0" eaLnBrk="1" latinLnBrk="0" hangingPunct="1">
        <a:spcBef>
          <a:spcPct val="20000"/>
        </a:spcBef>
        <a:buFont typeface="Arial" pitchFamily="34" charset="0"/>
        <a:buChar char="•"/>
        <a:defRPr kumimoji="1" sz="2100" kern="1200">
          <a:solidFill>
            <a:schemeClr val="tx1"/>
          </a:solidFill>
          <a:latin typeface="+mn-lt"/>
          <a:ea typeface="+mn-ea"/>
          <a:cs typeface="+mn-cs"/>
        </a:defRPr>
      </a:lvl6pPr>
      <a:lvl7pPr marL="3164677" indent="-243436" algn="l" defTabSz="973746" rtl="0" eaLnBrk="1" latinLnBrk="0" hangingPunct="1">
        <a:spcBef>
          <a:spcPct val="20000"/>
        </a:spcBef>
        <a:buFont typeface="Arial" pitchFamily="34" charset="0"/>
        <a:buChar char="•"/>
        <a:defRPr kumimoji="1" sz="2100" kern="1200">
          <a:solidFill>
            <a:schemeClr val="tx1"/>
          </a:solidFill>
          <a:latin typeface="+mn-lt"/>
          <a:ea typeface="+mn-ea"/>
          <a:cs typeface="+mn-cs"/>
        </a:defRPr>
      </a:lvl7pPr>
      <a:lvl8pPr marL="3651550" indent="-243436" algn="l" defTabSz="973746" rtl="0" eaLnBrk="1" latinLnBrk="0" hangingPunct="1">
        <a:spcBef>
          <a:spcPct val="20000"/>
        </a:spcBef>
        <a:buFont typeface="Arial" pitchFamily="34" charset="0"/>
        <a:buChar char="•"/>
        <a:defRPr kumimoji="1" sz="2100" kern="1200">
          <a:solidFill>
            <a:schemeClr val="tx1"/>
          </a:solidFill>
          <a:latin typeface="+mn-lt"/>
          <a:ea typeface="+mn-ea"/>
          <a:cs typeface="+mn-cs"/>
        </a:defRPr>
      </a:lvl8pPr>
      <a:lvl9pPr marL="4138423" indent="-243436" algn="l" defTabSz="973746" rtl="0" eaLnBrk="1" latinLnBrk="0" hangingPunct="1">
        <a:spcBef>
          <a:spcPct val="20000"/>
        </a:spcBef>
        <a:buFont typeface="Arial" pitchFamily="34" charset="0"/>
        <a:buChar char="•"/>
        <a:defRPr kumimoji="1" sz="2100" kern="1200">
          <a:solidFill>
            <a:schemeClr val="tx1"/>
          </a:solidFill>
          <a:latin typeface="+mn-lt"/>
          <a:ea typeface="+mn-ea"/>
          <a:cs typeface="+mn-cs"/>
        </a:defRPr>
      </a:lvl9pPr>
    </p:bodyStyle>
    <p:otherStyle>
      <a:defPPr>
        <a:defRPr lang="ja-JP"/>
      </a:defPPr>
      <a:lvl1pPr marL="0" algn="l" defTabSz="973746" rtl="0" eaLnBrk="1" latinLnBrk="0" hangingPunct="1">
        <a:defRPr kumimoji="1" sz="1900" kern="1200">
          <a:solidFill>
            <a:schemeClr val="tx1"/>
          </a:solidFill>
          <a:latin typeface="+mn-lt"/>
          <a:ea typeface="+mn-ea"/>
          <a:cs typeface="+mn-cs"/>
        </a:defRPr>
      </a:lvl1pPr>
      <a:lvl2pPr marL="486875" algn="l" defTabSz="973746" rtl="0" eaLnBrk="1" latinLnBrk="0" hangingPunct="1">
        <a:defRPr kumimoji="1" sz="1900" kern="1200">
          <a:solidFill>
            <a:schemeClr val="tx1"/>
          </a:solidFill>
          <a:latin typeface="+mn-lt"/>
          <a:ea typeface="+mn-ea"/>
          <a:cs typeface="+mn-cs"/>
        </a:defRPr>
      </a:lvl2pPr>
      <a:lvl3pPr marL="973746" algn="l" defTabSz="973746" rtl="0" eaLnBrk="1" latinLnBrk="0" hangingPunct="1">
        <a:defRPr kumimoji="1" sz="1900" kern="1200">
          <a:solidFill>
            <a:schemeClr val="tx1"/>
          </a:solidFill>
          <a:latin typeface="+mn-lt"/>
          <a:ea typeface="+mn-ea"/>
          <a:cs typeface="+mn-cs"/>
        </a:defRPr>
      </a:lvl3pPr>
      <a:lvl4pPr marL="1460621" algn="l" defTabSz="973746" rtl="0" eaLnBrk="1" latinLnBrk="0" hangingPunct="1">
        <a:defRPr kumimoji="1" sz="1900" kern="1200">
          <a:solidFill>
            <a:schemeClr val="tx1"/>
          </a:solidFill>
          <a:latin typeface="+mn-lt"/>
          <a:ea typeface="+mn-ea"/>
          <a:cs typeface="+mn-cs"/>
        </a:defRPr>
      </a:lvl4pPr>
      <a:lvl5pPr marL="1947494" algn="l" defTabSz="973746" rtl="0" eaLnBrk="1" latinLnBrk="0" hangingPunct="1">
        <a:defRPr kumimoji="1" sz="1900" kern="1200">
          <a:solidFill>
            <a:schemeClr val="tx1"/>
          </a:solidFill>
          <a:latin typeface="+mn-lt"/>
          <a:ea typeface="+mn-ea"/>
          <a:cs typeface="+mn-cs"/>
        </a:defRPr>
      </a:lvl5pPr>
      <a:lvl6pPr marL="2434367" algn="l" defTabSz="973746" rtl="0" eaLnBrk="1" latinLnBrk="0" hangingPunct="1">
        <a:defRPr kumimoji="1" sz="1900" kern="1200">
          <a:solidFill>
            <a:schemeClr val="tx1"/>
          </a:solidFill>
          <a:latin typeface="+mn-lt"/>
          <a:ea typeface="+mn-ea"/>
          <a:cs typeface="+mn-cs"/>
        </a:defRPr>
      </a:lvl6pPr>
      <a:lvl7pPr marL="2921239" algn="l" defTabSz="973746" rtl="0" eaLnBrk="1" latinLnBrk="0" hangingPunct="1">
        <a:defRPr kumimoji="1" sz="1900" kern="1200">
          <a:solidFill>
            <a:schemeClr val="tx1"/>
          </a:solidFill>
          <a:latin typeface="+mn-lt"/>
          <a:ea typeface="+mn-ea"/>
          <a:cs typeface="+mn-cs"/>
        </a:defRPr>
      </a:lvl7pPr>
      <a:lvl8pPr marL="3408114" algn="l" defTabSz="973746" rtl="0" eaLnBrk="1" latinLnBrk="0" hangingPunct="1">
        <a:defRPr kumimoji="1" sz="1900" kern="1200">
          <a:solidFill>
            <a:schemeClr val="tx1"/>
          </a:solidFill>
          <a:latin typeface="+mn-lt"/>
          <a:ea typeface="+mn-ea"/>
          <a:cs typeface="+mn-cs"/>
        </a:defRPr>
      </a:lvl8pPr>
      <a:lvl9pPr marL="3894987" algn="l" defTabSz="973746" rtl="0" eaLnBrk="1" latinLnBrk="0" hangingPunct="1">
        <a:defRPr kumimoji="1" sz="1900"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3" Type="http://schemas.openxmlformats.org/officeDocument/2006/relationships/image" Target="../media/image1.emf" />
  <Relationship Id="rId2" Type="http://schemas.openxmlformats.org/officeDocument/2006/relationships/notesSlide" Target="../notesSlides/notesSlide1.xml" />
  <Relationship Id="rId1" Type="http://schemas.openxmlformats.org/officeDocument/2006/relationships/slideLayout" Target="../slideLayouts/slideLayout2.xml" />
</Relationships>
</file>

<file path=ppt/slides/_rels/slide2.xml.rels>&#65279;<?xml version="1.0" encoding="utf-8" standalone="yes"?>
<Relationships xmlns="http://schemas.openxmlformats.org/package/2006/relationships">
  <Relationship Id="rId2" Type="http://schemas.openxmlformats.org/officeDocument/2006/relationships/notesSlide" Target="../notesSlides/notesSlide2.xml" />
  <Relationship Id="rId1" Type="http://schemas.openxmlformats.org/officeDocument/2006/relationships/slideLayout" Target="../slideLayouts/slideLayout2.xml"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正方形/長方形 42"/>
          <p:cNvSpPr/>
          <p:nvPr/>
        </p:nvSpPr>
        <p:spPr>
          <a:xfrm>
            <a:off x="180070" y="2623784"/>
            <a:ext cx="6840380" cy="2470727"/>
          </a:xfrm>
          <a:prstGeom prst="rect">
            <a:avLst/>
          </a:prstGeom>
          <a:solidFill>
            <a:schemeClr val="bg2"/>
          </a:solidFill>
        </p:spPr>
        <p:txBody>
          <a:bodyPr wrap="square" lIns="72000" tIns="72000" rIns="72000" bIns="36000">
            <a:spAutoFit/>
          </a:bodyPr>
          <a:lstStyle/>
          <a:p>
            <a:pPr marL="288000" lvl="0" indent="-144000">
              <a:lnSpc>
                <a:spcPct val="11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●以下の算定式に基づき、</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各事業所が受け取る補助金の額を毎月算定・支給</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されます。</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算定式の「加算減算」には、処遇改善加算と特定処遇改善加算分が含まれます。</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4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400"/>
              </a:lnSpc>
            </a:pP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4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400"/>
              </a:lnSpc>
            </a:pP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●これにより、</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標準的</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な職員配置の</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事業所で、</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介護職員１人当たり月額</a:t>
            </a:r>
            <a:r>
              <a:rPr lang="en-US" altLang="ja-JP" sz="1100" b="1" dirty="0">
                <a:latin typeface="メイリオ" panose="020B0604030504040204" pitchFamily="50" charset="-128"/>
                <a:ea typeface="メイリオ" panose="020B0604030504040204" pitchFamily="50" charset="-128"/>
                <a:cs typeface="メイリオ" panose="020B0604030504040204" pitchFamily="50" charset="-128"/>
              </a:rPr>
              <a:t>9,000</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円相当</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
            </a:r>
            <a:b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b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補助</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金</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が交付されます。</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spcBef>
                <a:spcPts val="600"/>
              </a:spcBef>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●事業所</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の判断で、</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介護職員以外のその他の職員</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の処遇改善</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に補助</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金を充てることができます。</a:t>
            </a: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その他</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の職員の</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範囲は</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、事業所の判断で柔軟に</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設定できます。</a:t>
            </a: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spcBef>
                <a:spcPts val="600"/>
              </a:spcBef>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●このような仕組みで補助金を算定・支給するため、各事業所の職員配置状況などによっては、</a:t>
            </a: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　介護職員の皆さま全員に対して、</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一律で月額</a:t>
            </a:r>
            <a:r>
              <a:rPr lang="en-US" altLang="ja-JP" sz="1100" b="1" dirty="0">
                <a:latin typeface="メイリオ" panose="020B0604030504040204" pitchFamily="50" charset="-128"/>
                <a:ea typeface="メイリオ" panose="020B0604030504040204" pitchFamily="50" charset="-128"/>
                <a:cs typeface="メイリオ" panose="020B0604030504040204" pitchFamily="50" charset="-128"/>
              </a:rPr>
              <a:t>9,000</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円の</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引き上げ</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を行うものではありません</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4" name="正方形/長方形 83"/>
          <p:cNvSpPr/>
          <p:nvPr/>
        </p:nvSpPr>
        <p:spPr>
          <a:xfrm>
            <a:off x="180070" y="5863935"/>
            <a:ext cx="6840380" cy="4356000"/>
          </a:xfrm>
          <a:prstGeom prst="rect">
            <a:avLst/>
          </a:prstGeom>
          <a:solidFill>
            <a:schemeClr val="bg2"/>
          </a:solidFill>
        </p:spPr>
        <p:txBody>
          <a:bodyPr wrap="square" lIns="72000" tIns="108000" rIns="72000" bIns="36000">
            <a:spAutoFit/>
          </a:bodyPr>
          <a:lstStyle/>
          <a:p>
            <a:pPr marL="288000" lvl="0" indent="-14400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200"/>
              </a:lnSpc>
            </a:pPr>
            <a:endPar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 name="正方形/長方形 1"/>
          <p:cNvSpPr/>
          <p:nvPr/>
        </p:nvSpPr>
        <p:spPr>
          <a:xfrm>
            <a:off x="50" y="351432"/>
            <a:ext cx="7200850" cy="864000"/>
          </a:xfrm>
          <a:prstGeom prst="rect">
            <a:avLst/>
          </a:prstGeom>
          <a:solidFill>
            <a:schemeClr val="accent6">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lIns="72000" tIns="288000" rIns="72000" bIns="0" rtlCol="0" anchor="ctr"/>
          <a:lstStyle/>
          <a:p>
            <a:pPr algn="ctr">
              <a:lnSpc>
                <a:spcPts val="1800"/>
              </a:lnSpc>
            </a:pPr>
            <a:r>
              <a:rPr lang="ja-JP" altLang="en-US" sz="2800" b="1" spc="1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「介護</a:t>
            </a:r>
            <a:r>
              <a:rPr lang="ja-JP" altLang="en-US" sz="2800" b="1" spc="1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職員処遇</a:t>
            </a:r>
            <a:r>
              <a:rPr lang="ja-JP" altLang="en-US" sz="2800" b="1" spc="1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改善支援補助金」の</a:t>
            </a:r>
            <a:r>
              <a:rPr lang="ja-JP" altLang="en-US" sz="2800" b="1" spc="1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ご案内</a:t>
            </a:r>
            <a:endParaRPr lang="en-US" altLang="ja-JP" sz="2800" b="1" spc="1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400"/>
              </a:lnSpc>
            </a:pPr>
            <a:endParaRPr lang="en-US" altLang="ja-JP" sz="2000" b="1" spc="1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algn="ctr">
              <a:lnSpc>
                <a:spcPts val="2400"/>
              </a:lnSpc>
            </a:pPr>
            <a:r>
              <a:rPr lang="ja-JP" altLang="en-US" sz="2000" b="1" spc="1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令和４年２月からスタート</a:t>
            </a:r>
            <a:endParaRPr lang="ja-JP" altLang="en-US" sz="2000" b="1" spc="1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 name="正方形/長方形 5"/>
          <p:cNvSpPr/>
          <p:nvPr/>
        </p:nvSpPr>
        <p:spPr>
          <a:xfrm>
            <a:off x="180450" y="1256193"/>
            <a:ext cx="6840000" cy="705970"/>
          </a:xfrm>
          <a:prstGeom prst="rect">
            <a:avLst/>
          </a:prstGeom>
        </p:spPr>
        <p:txBody>
          <a:bodyPr wrap="square" lIns="95637" tIns="47819" rIns="95637" bIns="47819">
            <a:spAutoFit/>
          </a:bodyPr>
          <a:lstStyle/>
          <a:p>
            <a:pPr>
              <a:lnSpc>
                <a:spcPct val="110000"/>
              </a:lnSpc>
            </a:pPr>
            <a:r>
              <a:rPr lang="ja-JP" altLang="en-US" dirty="0">
                <a:latin typeface="メイリオ" panose="020B0604030504040204" pitchFamily="50" charset="-128"/>
                <a:ea typeface="メイリオ" panose="020B0604030504040204" pitchFamily="50" charset="-128"/>
                <a:cs typeface="メイリオ" panose="020B0604030504040204" pitchFamily="50" charset="-128"/>
              </a:rPr>
              <a:t>厚生</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労働省は、令和４年２月から９月までの間、</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10000"/>
              </a:lnSpc>
            </a:pP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介護職員の処遇</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改善</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を図る</a:t>
            </a:r>
            <a:r>
              <a:rPr lang="ja-JP" altLang="en-US" dirty="0">
                <a:latin typeface="メイリオ" panose="020B0604030504040204" pitchFamily="50" charset="-128"/>
                <a:ea typeface="メイリオ" panose="020B0604030504040204" pitchFamily="50" charset="-128"/>
                <a:cs typeface="メイリオ" panose="020B0604030504040204" pitchFamily="50" charset="-128"/>
              </a:rPr>
              <a:t>ため</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の「</a:t>
            </a:r>
            <a:r>
              <a:rPr lang="zh-TW" altLang="en-US" dirty="0" smtClean="0">
                <a:latin typeface="メイリオ" panose="020B0604030504040204" pitchFamily="50" charset="-128"/>
                <a:ea typeface="メイリオ" panose="020B0604030504040204" pitchFamily="50" charset="-128"/>
                <a:cs typeface="メイリオ" panose="020B0604030504040204" pitchFamily="50" charset="-128"/>
              </a:rPr>
              <a:t>介護職員処遇改善</a:t>
            </a:r>
            <a:r>
              <a:rPr lang="ja-JP" altLang="en-US" dirty="0" smtClean="0">
                <a:latin typeface="メイリオ" panose="020B0604030504040204" pitchFamily="50" charset="-128"/>
                <a:ea typeface="メイリオ" panose="020B0604030504040204" pitchFamily="50" charset="-128"/>
                <a:cs typeface="メイリオ" panose="020B0604030504040204" pitchFamily="50" charset="-128"/>
              </a:rPr>
              <a:t>支援補助金」を交付します。</a:t>
            </a:r>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a:p>
            <a:pPr>
              <a:lnSpc>
                <a:spcPct val="110000"/>
              </a:lnSpc>
            </a:pPr>
            <a:r>
              <a:rPr lang="ja-JP" altLang="en-US" spc="-70" dirty="0" smtClean="0">
                <a:latin typeface="メイリオ" panose="020B0604030504040204" pitchFamily="50" charset="-128"/>
                <a:ea typeface="メイリオ" panose="020B0604030504040204" pitchFamily="50" charset="-128"/>
                <a:cs typeface="メイリオ" panose="020B0604030504040204" pitchFamily="50" charset="-128"/>
              </a:rPr>
              <a:t>また、</a:t>
            </a:r>
            <a:r>
              <a:rPr lang="en-US" altLang="ja-JP" spc="-70" dirty="0" smtClean="0">
                <a:latin typeface="メイリオ" panose="020B0604030504040204" pitchFamily="50" charset="-128"/>
                <a:ea typeface="メイリオ" panose="020B0604030504040204" pitchFamily="50" charset="-128"/>
                <a:cs typeface="メイリオ" panose="020B0604030504040204" pitchFamily="50" charset="-128"/>
              </a:rPr>
              <a:t>10</a:t>
            </a:r>
            <a:r>
              <a:rPr lang="ja-JP" altLang="en-US" spc="-70" dirty="0">
                <a:latin typeface="メイリオ" panose="020B0604030504040204" pitchFamily="50" charset="-128"/>
                <a:ea typeface="メイリオ" panose="020B0604030504040204" pitchFamily="50" charset="-128"/>
                <a:cs typeface="メイリオ" panose="020B0604030504040204" pitchFamily="50" charset="-128"/>
              </a:rPr>
              <a:t>月</a:t>
            </a:r>
            <a:r>
              <a:rPr lang="ja-JP" altLang="en-US" spc="-70" dirty="0" smtClean="0">
                <a:latin typeface="メイリオ" panose="020B0604030504040204" pitchFamily="50" charset="-128"/>
                <a:ea typeface="メイリオ" panose="020B0604030504040204" pitchFamily="50" charset="-128"/>
                <a:cs typeface="メイリオ" panose="020B0604030504040204" pitchFamily="50" charset="-128"/>
              </a:rPr>
              <a:t>以降は、臨時</a:t>
            </a:r>
            <a:r>
              <a:rPr lang="ja-JP" altLang="en-US" spc="-70" dirty="0">
                <a:latin typeface="メイリオ" panose="020B0604030504040204" pitchFamily="50" charset="-128"/>
                <a:ea typeface="メイリオ" panose="020B0604030504040204" pitchFamily="50" charset="-128"/>
                <a:cs typeface="メイリオ" panose="020B0604030504040204" pitchFamily="50" charset="-128"/>
              </a:rPr>
              <a:t>の介護報酬改定を行い、同様の措置を</a:t>
            </a:r>
            <a:r>
              <a:rPr lang="ja-JP" altLang="en-US" spc="-70" dirty="0" smtClean="0">
                <a:latin typeface="メイリオ" panose="020B0604030504040204" pitchFamily="50" charset="-128"/>
                <a:ea typeface="メイリオ" panose="020B0604030504040204" pitchFamily="50" charset="-128"/>
                <a:cs typeface="メイリオ" panose="020B0604030504040204" pitchFamily="50" charset="-128"/>
              </a:rPr>
              <a:t>継続することとしています。</a:t>
            </a:r>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38544" y="89955"/>
            <a:ext cx="4861086" cy="312016"/>
          </a:xfrm>
          <a:prstGeom prst="rect">
            <a:avLst/>
          </a:prstGeom>
          <a:noFill/>
        </p:spPr>
        <p:txBody>
          <a:bodyPr wrap="none" lIns="95637" tIns="47819" rIns="95637" bIns="47819" rtlCol="0">
            <a:spAutoFit/>
          </a:bodyPr>
          <a:lstStyle/>
          <a:p>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介護サービス事業者の皆さま、介護現場で働く皆さまへ</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2" name="正方形/長方形 61"/>
          <p:cNvSpPr/>
          <p:nvPr/>
        </p:nvSpPr>
        <p:spPr>
          <a:xfrm>
            <a:off x="180070" y="5238527"/>
            <a:ext cx="6840760" cy="324000"/>
          </a:xfrm>
          <a:prstGeom prst="rect">
            <a:avLst/>
          </a:prstGeom>
          <a:solidFill>
            <a:srgbClr val="E46C0A"/>
          </a:solidFill>
          <a:ln w="3810">
            <a:noFill/>
          </a:ln>
        </p:spPr>
        <p:txBody>
          <a:bodyPr wrap="square" lIns="72000" tIns="72000" rIns="36000" bIns="36000" anchor="ctr">
            <a:noAutofit/>
          </a:bodyPr>
          <a:lstStyle/>
          <a:p>
            <a:r>
              <a:rPr lang="en-US" altLang="ja-JP" sz="1600" b="1" spc="1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Q</a:t>
            </a:r>
            <a:r>
              <a:rPr lang="ja-JP" altLang="en-US" sz="1600" b="1" spc="1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２．補助金の対象となる要件は？</a:t>
            </a:r>
            <a:endParaRPr lang="en-US" altLang="ja-JP" sz="1600" b="1" spc="1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3" name="正方形/長方形 62"/>
          <p:cNvSpPr/>
          <p:nvPr/>
        </p:nvSpPr>
        <p:spPr>
          <a:xfrm>
            <a:off x="180450" y="5543974"/>
            <a:ext cx="6840000" cy="355481"/>
          </a:xfrm>
          <a:prstGeom prst="rect">
            <a:avLst/>
          </a:prstGeom>
        </p:spPr>
        <p:txBody>
          <a:bodyPr wrap="square" lIns="95637" tIns="36000" rIns="95637" bIns="47819">
            <a:spAutoFit/>
          </a:bodyPr>
          <a:lstStyle/>
          <a:p>
            <a:pPr lvl="0">
              <a:lnSpc>
                <a:spcPct val="110000"/>
              </a:lnSpc>
            </a:pPr>
            <a:r>
              <a:rPr lang="en-US" altLang="ja-JP" sz="1600" b="1" dirty="0" smtClean="0">
                <a:solidFill>
                  <a:schemeClr val="accent6">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a:t>
            </a:r>
            <a:r>
              <a:rPr lang="ja-JP" altLang="en-US" sz="1600" b="1" dirty="0" smtClean="0">
                <a:solidFill>
                  <a:schemeClr val="accent6">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２．</a:t>
            </a:r>
            <a:r>
              <a:rPr lang="ja-JP" altLang="en-US" b="1"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以下の要件を満たすと、補助金を受け取ることができます。</a:t>
            </a:r>
            <a:endParaRPr lang="en-US" altLang="ja-JP" b="1"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角丸四角形 35"/>
          <p:cNvSpPr/>
          <p:nvPr/>
        </p:nvSpPr>
        <p:spPr>
          <a:xfrm>
            <a:off x="360450" y="5971405"/>
            <a:ext cx="6480000" cy="576000"/>
          </a:xfrm>
          <a:prstGeom prst="roundRect">
            <a:avLst>
              <a:gd name="adj" fmla="val 15461"/>
            </a:avLst>
          </a:prstGeom>
          <a:solidFill>
            <a:schemeClr val="bg1"/>
          </a:solidFill>
          <a:ln w="28575">
            <a:noFill/>
          </a:ln>
        </p:spPr>
        <p:style>
          <a:lnRef idx="2">
            <a:schemeClr val="accent5"/>
          </a:lnRef>
          <a:fillRef idx="1">
            <a:schemeClr val="lt1"/>
          </a:fillRef>
          <a:effectRef idx="0">
            <a:schemeClr val="accent5"/>
          </a:effectRef>
          <a:fontRef idx="minor">
            <a:schemeClr val="dk1"/>
          </a:fontRef>
        </p:style>
        <p:txBody>
          <a:bodyPr lIns="95637" tIns="47819" rIns="95637" bIns="36000" rtlCol="0" anchor="ctr"/>
          <a:lstStyle/>
          <a:p>
            <a:pPr marL="144000" indent="-144000">
              <a:lnSpc>
                <a:spcPct val="11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①</a:t>
            </a:r>
            <a:r>
              <a:rPr lang="ja-JP" altLang="en-US" sz="11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介護職員処遇改善加算</a:t>
            </a:r>
            <a:r>
              <a:rPr lang="en-US" altLang="ja-JP" sz="11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Ⅰ</a:t>
            </a:r>
            <a:r>
              <a:rPr lang="ja-JP" altLang="en-US" sz="11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Ⅱ</a:t>
            </a:r>
            <a:r>
              <a:rPr lang="ja-JP" altLang="en-US" sz="1100" b="1" dirty="0" err="1"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Ⅲ</a:t>
            </a:r>
            <a:r>
              <a:rPr lang="ja-JP" altLang="en-US" sz="11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のいずれかを取得</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していること</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44000" indent="-144000">
              <a:lnSpc>
                <a:spcPct val="110000"/>
              </a:lnSpc>
              <a:spcBef>
                <a:spcPts val="600"/>
              </a:spcBef>
            </a:pP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◆令和４年２月サービス提供分からの取得が必要です。</a:t>
            </a:r>
            <a:endPar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角丸四角形 36"/>
          <p:cNvSpPr/>
          <p:nvPr/>
        </p:nvSpPr>
        <p:spPr>
          <a:xfrm>
            <a:off x="360450" y="6613320"/>
            <a:ext cx="6480000" cy="1584000"/>
          </a:xfrm>
          <a:prstGeom prst="roundRect">
            <a:avLst>
              <a:gd name="adj" fmla="val 7939"/>
            </a:avLst>
          </a:prstGeom>
          <a:solidFill>
            <a:schemeClr val="bg1"/>
          </a:solidFill>
          <a:ln w="28575">
            <a:noFill/>
          </a:ln>
        </p:spPr>
        <p:style>
          <a:lnRef idx="2">
            <a:schemeClr val="accent5"/>
          </a:lnRef>
          <a:fillRef idx="1">
            <a:schemeClr val="lt1"/>
          </a:fillRef>
          <a:effectRef idx="0">
            <a:schemeClr val="accent5"/>
          </a:effectRef>
          <a:fontRef idx="minor">
            <a:schemeClr val="dk1"/>
          </a:fontRef>
        </p:style>
        <p:txBody>
          <a:bodyPr lIns="95637" tIns="47819" rIns="95637" bIns="36000" rtlCol="0" anchor="ctr"/>
          <a:lstStyle/>
          <a:p>
            <a:pPr marL="144000" indent="-144000">
              <a:lnSpc>
                <a:spcPct val="11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②原則として、</a:t>
            </a:r>
            <a:r>
              <a:rPr lang="ja-JP" altLang="en-US" sz="11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令和４年２月分から賃金改善を実施</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すること</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44000" indent="-144000">
              <a:lnSpc>
                <a:spcPct val="11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ただし、就業</a:t>
            </a:r>
            <a:r>
              <a:rPr lang="ja-JP" altLang="en-US" sz="11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規則等の改正が間に合わない場合は</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44000" indent="-144000">
              <a:lnSpc>
                <a:spcPct val="11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令和４年３月分とまとめて２月分の賃金改善を行うこともできま</a:t>
            </a:r>
            <a:r>
              <a:rPr lang="ja-JP" altLang="en-US" sz="1100" b="1"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す</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44000" indent="-144000">
              <a:lnSpc>
                <a:spcPct val="110000"/>
              </a:lnSpc>
              <a:spcBef>
                <a:spcPts val="600"/>
              </a:spcBef>
            </a:pP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③の要件にかかわらず</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、令和４年</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２・３月分は一時金等による賃金改善も</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認めます。</a:t>
            </a:r>
            <a:endPar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44000" indent="-144000">
              <a:lnSpc>
                <a:spcPct val="110000"/>
              </a:lnSpc>
              <a:spcBef>
                <a:spcPts val="300"/>
              </a:spcBef>
            </a:pP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◆令和４年２・３月分から</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賃金改善を実施した旨を記載した用紙を都道府県に</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提出してください。</a:t>
            </a:r>
            <a:endPar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44000" indent="-144000">
              <a:lnSpc>
                <a:spcPct val="110000"/>
              </a:lnSpc>
              <a:spcBef>
                <a:spcPts val="300"/>
              </a:spcBef>
            </a:pP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◆令和４年２・３月分として見込まれる補助金額のすべてを、</a:t>
            </a:r>
            <a:endParaRPr lang="en-US" altLang="ja-JP"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44000" indent="-144000">
              <a:lnSpc>
                <a:spcPct val="110000"/>
              </a:lnSpc>
            </a:pP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令和４年</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２・３月分</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の賃金改善に充てる必要はありません（</a:t>
            </a:r>
            <a:r>
              <a:rPr lang="en-US" altLang="ja-JP"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Q</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３をご参照ください</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角丸四角形 37"/>
          <p:cNvSpPr/>
          <p:nvPr/>
        </p:nvSpPr>
        <p:spPr>
          <a:xfrm>
            <a:off x="360450" y="8269320"/>
            <a:ext cx="6480000" cy="1836000"/>
          </a:xfrm>
          <a:prstGeom prst="roundRect">
            <a:avLst>
              <a:gd name="adj" fmla="val 5834"/>
            </a:avLst>
          </a:prstGeom>
          <a:solidFill>
            <a:schemeClr val="bg1"/>
          </a:solidFill>
          <a:ln w="28575">
            <a:noFill/>
          </a:ln>
        </p:spPr>
        <p:style>
          <a:lnRef idx="2">
            <a:schemeClr val="accent5"/>
          </a:lnRef>
          <a:fillRef idx="1">
            <a:schemeClr val="lt1"/>
          </a:fillRef>
          <a:effectRef idx="0">
            <a:schemeClr val="accent5"/>
          </a:effectRef>
          <a:fontRef idx="minor">
            <a:schemeClr val="dk1"/>
          </a:fontRef>
        </p:style>
        <p:txBody>
          <a:bodyPr lIns="95637" tIns="47819" rIns="0" bIns="36000" rtlCol="0" anchor="ctr"/>
          <a:lstStyle/>
          <a:p>
            <a:pPr marL="144000" indent="-144000">
              <a:lnSpc>
                <a:spcPct val="11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③</a:t>
            </a:r>
            <a:r>
              <a:rPr lang="ja-JP" altLang="en-US" sz="11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補助金の全額を賃金改善に充てる</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こと</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44000" indent="-144000">
              <a:lnSpc>
                <a:spcPct val="110000"/>
              </a:lnSpc>
            </a:pP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かつ、賃金改善の合計額の</a:t>
            </a:r>
            <a:r>
              <a:rPr lang="ja-JP" altLang="en-US" sz="11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３分の２以上</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を</a:t>
            </a:r>
            <a:r>
              <a:rPr lang="ja-JP" altLang="en-US" sz="11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ベースアップ等に充てる</a:t>
            </a:r>
            <a:r>
              <a:rPr lang="ja-JP" altLang="en-US"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こと</a:t>
            </a:r>
            <a:endParaRPr lang="en-US" altLang="ja-JP" sz="11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44000" indent="-144000">
              <a:lnSpc>
                <a:spcPct val="110000"/>
              </a:lnSpc>
              <a:spcBef>
                <a:spcPts val="600"/>
              </a:spcBef>
            </a:pP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◆ベースアップ等とは、「</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基本給」または「決まって毎月支払われる手当</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」の引き上げをいいます。</a:t>
            </a:r>
            <a:endParaRPr lang="en-US" altLang="ja-JP"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44000" indent="-144000">
              <a:lnSpc>
                <a:spcPct val="110000"/>
              </a:lnSpc>
              <a:spcBef>
                <a:spcPts val="300"/>
              </a:spcBef>
            </a:pP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介護職員</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」の賃金改善総額・「</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その他の職員</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」の賃金改善総額のどちら</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も</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44000" indent="-144000">
              <a:lnSpc>
                <a:spcPct val="110000"/>
              </a:lnSpc>
            </a:pP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その３分の２以上をベースアップ</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等に</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充てることが必要です。</a:t>
            </a:r>
            <a:endPar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44000" indent="-144000">
              <a:lnSpc>
                <a:spcPct val="110000"/>
              </a:lnSpc>
              <a:spcBef>
                <a:spcPts val="300"/>
              </a:spcBef>
            </a:pP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ベースアップ等に充てた額以外の分は、賞与・一時金等による賃金改善に充てることで、</a:t>
            </a:r>
            <a:endParaRPr lang="en-US" altLang="ja-JP"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44000" indent="-144000">
              <a:lnSpc>
                <a:spcPct val="110000"/>
              </a:lnSpc>
              <a:spcBef>
                <a:spcPts val="0"/>
              </a:spcBef>
            </a:pP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全体</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として、補助金の額を上回る賃金改善を行うことが</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必要です。</a:t>
            </a:r>
            <a:endPar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marL="144000" indent="-144000">
              <a:lnSpc>
                <a:spcPct val="110000"/>
              </a:lnSpc>
              <a:spcBef>
                <a:spcPts val="300"/>
              </a:spcBef>
            </a:pP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　◆処遇改善計画書と実績</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報告書</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に、</a:t>
            </a:r>
            <a:r>
              <a:rPr lang="ja-JP" altLang="en-US" sz="105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「月額の賃金改善額の総額」を</a:t>
            </a:r>
            <a:r>
              <a:rPr lang="ja-JP" altLang="en-US"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記載してください。</a:t>
            </a:r>
            <a:endParaRPr lang="en-US" altLang="ja-JP" sz="105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正方形/長方形 38"/>
          <p:cNvSpPr/>
          <p:nvPr/>
        </p:nvSpPr>
        <p:spPr>
          <a:xfrm>
            <a:off x="180070" y="1986076"/>
            <a:ext cx="6840760" cy="324000"/>
          </a:xfrm>
          <a:prstGeom prst="rect">
            <a:avLst/>
          </a:prstGeom>
          <a:solidFill>
            <a:srgbClr val="E46C0A"/>
          </a:solidFill>
          <a:ln w="3810">
            <a:noFill/>
          </a:ln>
        </p:spPr>
        <p:txBody>
          <a:bodyPr wrap="square" lIns="72000" tIns="72000" rIns="36000" bIns="36000" anchor="ctr">
            <a:noAutofit/>
          </a:bodyPr>
          <a:lstStyle/>
          <a:p>
            <a:r>
              <a:rPr lang="en-US" altLang="ja-JP" sz="1600" b="1" spc="1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Q</a:t>
            </a:r>
            <a:r>
              <a:rPr lang="ja-JP" altLang="en-US" sz="1600" b="1" spc="1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１．補助金の額はどのように決められるの？</a:t>
            </a:r>
            <a:endParaRPr lang="en-US" altLang="ja-JP" sz="1600" b="1" spc="1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正方形/長方形 40"/>
          <p:cNvSpPr/>
          <p:nvPr/>
        </p:nvSpPr>
        <p:spPr>
          <a:xfrm>
            <a:off x="180450" y="2302969"/>
            <a:ext cx="6840000" cy="367415"/>
          </a:xfrm>
          <a:prstGeom prst="rect">
            <a:avLst/>
          </a:prstGeom>
          <a:ln>
            <a:noFill/>
          </a:ln>
        </p:spPr>
        <p:txBody>
          <a:bodyPr wrap="square" lIns="95637" tIns="36000" rIns="95637" bIns="47819">
            <a:spAutoFit/>
          </a:bodyPr>
          <a:lstStyle/>
          <a:p>
            <a:pPr lvl="0">
              <a:lnSpc>
                <a:spcPct val="110000"/>
              </a:lnSpc>
            </a:pPr>
            <a:r>
              <a:rPr lang="en-US" altLang="ja-JP" sz="1600" b="1" dirty="0" smtClean="0">
                <a:solidFill>
                  <a:schemeClr val="accent6">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a:t>
            </a:r>
            <a:r>
              <a:rPr lang="ja-JP" altLang="en-US" sz="1600" b="1" dirty="0" smtClean="0">
                <a:solidFill>
                  <a:schemeClr val="accent6">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１．</a:t>
            </a:r>
            <a:r>
              <a:rPr lang="ja-JP" altLang="en-US" b="1" dirty="0" smtClean="0">
                <a:solidFill>
                  <a:schemeClr val="accent6">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各事業所</a:t>
            </a:r>
            <a:r>
              <a:rPr lang="ja-JP" altLang="en-US" b="1" dirty="0">
                <a:solidFill>
                  <a:schemeClr val="accent6">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の総報酬</a:t>
            </a:r>
            <a:r>
              <a:rPr lang="ja-JP" altLang="en-US" b="1" dirty="0" smtClean="0">
                <a:solidFill>
                  <a:schemeClr val="accent6">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に、サービスごとに設定した交付率を</a:t>
            </a:r>
            <a:r>
              <a:rPr lang="ja-JP" altLang="en-US" b="1" dirty="0">
                <a:solidFill>
                  <a:schemeClr val="accent6">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乗じた額を</a:t>
            </a:r>
            <a:r>
              <a:rPr lang="ja-JP" altLang="en-US" b="1" dirty="0" smtClean="0">
                <a:solidFill>
                  <a:schemeClr val="accent6">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支給します。</a:t>
            </a:r>
            <a:endParaRPr lang="en-US" altLang="ja-JP" b="1" dirty="0">
              <a:solidFill>
                <a:schemeClr val="accent6">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角丸四角形 41"/>
          <p:cNvSpPr/>
          <p:nvPr/>
        </p:nvSpPr>
        <p:spPr>
          <a:xfrm>
            <a:off x="756134" y="3126328"/>
            <a:ext cx="2628000" cy="503207"/>
          </a:xfrm>
          <a:prstGeom prst="roundRect">
            <a:avLst>
              <a:gd name="adj" fmla="val 5760"/>
            </a:avLst>
          </a:prstGeom>
          <a:solidFill>
            <a:srgbClr val="D9D9FF"/>
          </a:solidFill>
          <a:ln w="19050">
            <a:solidFill>
              <a:srgbClr val="9999FF"/>
            </a:solidFill>
          </a:ln>
        </p:spPr>
        <p:style>
          <a:lnRef idx="2">
            <a:schemeClr val="accent5"/>
          </a:lnRef>
          <a:fillRef idx="1">
            <a:schemeClr val="lt1"/>
          </a:fillRef>
          <a:effectRef idx="0">
            <a:schemeClr val="accent5"/>
          </a:effectRef>
          <a:fontRef idx="minor">
            <a:schemeClr val="dk1"/>
          </a:fontRef>
        </p:style>
        <p:txBody>
          <a:bodyPr lIns="0" tIns="47819" rIns="0" bIns="47819" rtlCol="0" anchor="b"/>
          <a:lstStyle/>
          <a:p>
            <a:pPr algn="ctr"/>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ある月の総報酬</a:t>
            </a:r>
            <a:endParaRPr lang="en-US" altLang="ja-JP" b="1" dirty="0" smtClean="0">
              <a:latin typeface="メイリオ" panose="020B0604030504040204" pitchFamily="50" charset="-128"/>
              <a:ea typeface="メイリオ" panose="020B0604030504040204" pitchFamily="50" charset="-128"/>
              <a:cs typeface="メイリオ" panose="020B0604030504040204" pitchFamily="50" charset="-128"/>
            </a:endParaRPr>
          </a:p>
          <a:p>
            <a:pPr algn="ctr">
              <a:spcBef>
                <a:spcPts val="300"/>
              </a:spcBef>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（｛基本報酬＋加算減算｝</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 name="乗算 4"/>
          <p:cNvSpPr/>
          <p:nvPr/>
        </p:nvSpPr>
        <p:spPr>
          <a:xfrm>
            <a:off x="3503648" y="3215931"/>
            <a:ext cx="324000" cy="324000"/>
          </a:xfrm>
          <a:prstGeom prst="mathMultiply">
            <a:avLst>
              <a:gd name="adj1" fmla="val 17931"/>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5" name="角丸四角形 44"/>
          <p:cNvSpPr/>
          <p:nvPr/>
        </p:nvSpPr>
        <p:spPr>
          <a:xfrm>
            <a:off x="3930426" y="3126328"/>
            <a:ext cx="766030" cy="503207"/>
          </a:xfrm>
          <a:prstGeom prst="roundRect">
            <a:avLst>
              <a:gd name="adj" fmla="val 5760"/>
            </a:avLst>
          </a:prstGeom>
          <a:solidFill>
            <a:schemeClr val="accent3">
              <a:lumMod val="75000"/>
            </a:schemeClr>
          </a:solidFill>
          <a:ln w="19050">
            <a:noFill/>
          </a:ln>
        </p:spPr>
        <p:style>
          <a:lnRef idx="2">
            <a:schemeClr val="accent5"/>
          </a:lnRef>
          <a:fillRef idx="1">
            <a:schemeClr val="lt1"/>
          </a:fillRef>
          <a:effectRef idx="0">
            <a:schemeClr val="accent5"/>
          </a:effectRef>
          <a:fontRef idx="minor">
            <a:schemeClr val="dk1"/>
          </a:fontRef>
        </p:style>
        <p:txBody>
          <a:bodyPr lIns="0" tIns="47819" rIns="0" bIns="47819" rtlCol="0" anchor="ctr"/>
          <a:lstStyle/>
          <a:p>
            <a:pPr algn="ctr"/>
            <a:r>
              <a:rPr lang="ja-JP" altLang="en-US"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交付率</a:t>
            </a:r>
            <a:endParaRPr lang="en-US" altLang="ja-JP"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 name="等号 7"/>
          <p:cNvSpPr/>
          <p:nvPr/>
        </p:nvSpPr>
        <p:spPr>
          <a:xfrm>
            <a:off x="4835238" y="3215931"/>
            <a:ext cx="324000" cy="324000"/>
          </a:xfrm>
          <a:prstGeom prst="mathEqual">
            <a:avLst>
              <a:gd name="adj1" fmla="val 19654"/>
              <a:gd name="adj2" fmla="val 17349"/>
            </a:avLst>
          </a:prstGeom>
          <a:solidFill>
            <a:schemeClr val="tx1">
              <a:lumMod val="50000"/>
              <a:lumOff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47" name="角丸四角形 46"/>
          <p:cNvSpPr/>
          <p:nvPr/>
        </p:nvSpPr>
        <p:spPr>
          <a:xfrm>
            <a:off x="5298020" y="3126328"/>
            <a:ext cx="966726" cy="503207"/>
          </a:xfrm>
          <a:prstGeom prst="roundRect">
            <a:avLst>
              <a:gd name="adj" fmla="val 5760"/>
            </a:avLst>
          </a:prstGeom>
          <a:solidFill>
            <a:srgbClr val="E46C0A"/>
          </a:solidFill>
          <a:ln w="38100">
            <a:noFill/>
          </a:ln>
        </p:spPr>
        <p:style>
          <a:lnRef idx="2">
            <a:schemeClr val="accent5"/>
          </a:lnRef>
          <a:fillRef idx="1">
            <a:schemeClr val="lt1"/>
          </a:fillRef>
          <a:effectRef idx="0">
            <a:schemeClr val="accent5"/>
          </a:effectRef>
          <a:fontRef idx="minor">
            <a:schemeClr val="dk1"/>
          </a:fontRef>
        </p:style>
        <p:txBody>
          <a:bodyPr lIns="0" tIns="47819" rIns="0" bIns="36000" rtlCol="0" anchor="ctr"/>
          <a:lstStyle/>
          <a:p>
            <a:pPr algn="ctr"/>
            <a:r>
              <a:rPr lang="ja-JP" altLang="en-US"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補助額</a:t>
            </a:r>
            <a:endParaRPr lang="en-US" altLang="ja-JP" sz="14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pic>
        <p:nvPicPr>
          <p:cNvPr id="21" name="図 20"/>
          <p:cNvPicPr>
            <a:picLocks noChangeAspect="1"/>
          </p:cNvPicPr>
          <p:nvPr/>
        </p:nvPicPr>
        <p:blipFill rotWithShape="1">
          <a:blip r:embed="rId3"/>
          <a:srcRect r="44911" b="-3571"/>
          <a:stretch/>
        </p:blipFill>
        <p:spPr>
          <a:xfrm>
            <a:off x="5515250" y="17947"/>
            <a:ext cx="1512168" cy="321591"/>
          </a:xfrm>
          <a:prstGeom prst="rect">
            <a:avLst/>
          </a:prstGeom>
        </p:spPr>
      </p:pic>
      <p:sp>
        <p:nvSpPr>
          <p:cNvPr id="4" name="テキスト ボックス 3"/>
          <p:cNvSpPr txBox="1"/>
          <p:nvPr/>
        </p:nvSpPr>
        <p:spPr>
          <a:xfrm>
            <a:off x="2538974" y="3323518"/>
            <a:ext cx="697627" cy="348813"/>
          </a:xfrm>
          <a:prstGeom prst="rect">
            <a:avLst/>
          </a:prstGeom>
          <a:noFill/>
        </p:spPr>
        <p:txBody>
          <a:bodyPr wrap="none" rtlCol="0" anchor="ctr">
            <a:spAutoFit/>
          </a:bodyPr>
          <a:lstStyle/>
          <a:p>
            <a:pPr algn="ctr">
              <a:lnSpc>
                <a:spcPts val="1000"/>
              </a:lnSpc>
            </a:pPr>
            <a:r>
              <a:rPr kumimoji="1" lang="ja-JP" altLang="en-US" sz="1000" dirty="0" smtClean="0">
                <a:latin typeface="メイリオ" panose="020B0604030504040204" pitchFamily="50" charset="-128"/>
                <a:ea typeface="メイリオ" panose="020B0604030504040204" pitchFamily="50" charset="-128"/>
              </a:rPr>
              <a:t>１単位の</a:t>
            </a:r>
            <a:endParaRPr kumimoji="1" lang="en-US" altLang="ja-JP" sz="1000" dirty="0" smtClean="0">
              <a:latin typeface="メイリオ" panose="020B0604030504040204" pitchFamily="50" charset="-128"/>
              <a:ea typeface="メイリオ" panose="020B0604030504040204" pitchFamily="50" charset="-128"/>
            </a:endParaRPr>
          </a:p>
          <a:p>
            <a:pPr algn="ctr">
              <a:lnSpc>
                <a:spcPts val="1000"/>
              </a:lnSpc>
            </a:pPr>
            <a:r>
              <a:rPr kumimoji="1" lang="ja-JP" altLang="en-US" sz="1000" dirty="0" smtClean="0">
                <a:latin typeface="メイリオ" panose="020B0604030504040204" pitchFamily="50" charset="-128"/>
                <a:ea typeface="メイリオ" panose="020B0604030504040204" pitchFamily="50" charset="-128"/>
              </a:rPr>
              <a:t>単価</a:t>
            </a:r>
            <a:endParaRPr kumimoji="1" lang="ja-JP" altLang="en-US" sz="1000" dirty="0">
              <a:latin typeface="メイリオ" panose="020B0604030504040204" pitchFamily="50" charset="-128"/>
              <a:ea typeface="メイリオ" panose="020B0604030504040204" pitchFamily="50" charset="-128"/>
            </a:endParaRPr>
          </a:p>
        </p:txBody>
      </p:sp>
    </p:spTree>
    <p:extLst>
      <p:ext uri="{BB962C8B-B14F-4D97-AF65-F5344CB8AC3E}">
        <p14:creationId xmlns:p14="http://schemas.microsoft.com/office/powerpoint/2010/main" val="302915508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 name="正方形/長方形 88"/>
          <p:cNvSpPr/>
          <p:nvPr/>
        </p:nvSpPr>
        <p:spPr>
          <a:xfrm>
            <a:off x="179310" y="7044380"/>
            <a:ext cx="6840760" cy="1800000"/>
          </a:xfrm>
          <a:prstGeom prst="rect">
            <a:avLst/>
          </a:prstGeom>
          <a:solidFill>
            <a:schemeClr val="bg2"/>
          </a:solidFill>
        </p:spPr>
        <p:txBody>
          <a:bodyPr wrap="square" lIns="72000" tIns="108000" rIns="72000" bIns="36000">
            <a:spAutoFit/>
          </a:bodyPr>
          <a:lstStyle/>
          <a:p>
            <a:pPr marL="288000" lvl="0" indent="-144000">
              <a:lnSpc>
                <a:spcPts val="14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400"/>
              </a:lnSpc>
            </a:pP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4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4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400"/>
              </a:lnSpc>
            </a:pP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4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4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4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ts val="14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正方形/長方形 33"/>
          <p:cNvSpPr/>
          <p:nvPr/>
        </p:nvSpPr>
        <p:spPr>
          <a:xfrm>
            <a:off x="195009" y="9101799"/>
            <a:ext cx="6840760" cy="847718"/>
          </a:xfrm>
          <a:prstGeom prst="rect">
            <a:avLst/>
          </a:prstGeom>
          <a:ln w="22225">
            <a:noFill/>
          </a:ln>
        </p:spPr>
        <p:style>
          <a:lnRef idx="2">
            <a:schemeClr val="accent5"/>
          </a:lnRef>
          <a:fillRef idx="1">
            <a:schemeClr val="lt1"/>
          </a:fillRef>
          <a:effectRef idx="0">
            <a:schemeClr val="accent5"/>
          </a:effectRef>
          <a:fontRef idx="minor">
            <a:schemeClr val="dk1"/>
          </a:fontRef>
        </p:style>
        <p:txBody>
          <a:bodyPr wrap="square" lIns="72000" tIns="72000" rIns="72000" bIns="36000">
            <a:spAutoFit/>
          </a:bodyPr>
          <a:lstStyle/>
          <a:p>
            <a:pPr lvl="0"/>
            <a:r>
              <a:rPr lang="ja-JP" altLang="en-US" dirty="0">
                <a:latin typeface="メイリオ" panose="020B0604030504040204" pitchFamily="50" charset="-128"/>
                <a:ea typeface="メイリオ" panose="020B0604030504040204" pitchFamily="50" charset="-128"/>
                <a:cs typeface="メイリオ" panose="020B0604030504040204" pitchFamily="50" charset="-128"/>
              </a:rPr>
              <a:t> </a:t>
            </a:r>
            <a:r>
              <a:rPr lang="ja-JP" altLang="en-US"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お問い合わせ先</a:t>
            </a:r>
            <a:endParaRPr lang="en-US" altLang="ja-JP"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a:p>
            <a:pPr lvl="0"/>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lvl="0"/>
            <a:endParaRPr lang="en-US" altLang="ja-JP" dirty="0">
              <a:latin typeface="メイリオ" panose="020B0604030504040204" pitchFamily="50" charset="-128"/>
              <a:ea typeface="メイリオ" panose="020B0604030504040204" pitchFamily="50" charset="-128"/>
              <a:cs typeface="メイリオ" panose="020B0604030504040204" pitchFamily="50" charset="-128"/>
            </a:endParaRPr>
          </a:p>
          <a:p>
            <a:pPr lvl="0"/>
            <a:endParaRPr lang="en-US" altLang="ja-JP"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正方形/長方形 39"/>
          <p:cNvSpPr/>
          <p:nvPr/>
        </p:nvSpPr>
        <p:spPr>
          <a:xfrm>
            <a:off x="180070" y="249884"/>
            <a:ext cx="6840760" cy="355276"/>
          </a:xfrm>
          <a:prstGeom prst="rect">
            <a:avLst/>
          </a:prstGeom>
          <a:solidFill>
            <a:srgbClr val="E46C0A"/>
          </a:solidFill>
          <a:ln w="3810">
            <a:noFill/>
          </a:ln>
        </p:spPr>
        <p:txBody>
          <a:bodyPr wrap="square" lIns="72000" tIns="72000" rIns="36000" bIns="36000" anchor="ctr">
            <a:noAutofit/>
          </a:bodyPr>
          <a:lstStyle/>
          <a:p>
            <a:r>
              <a:rPr lang="en-US" altLang="ja-JP" sz="1600" b="1" spc="1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Q</a:t>
            </a:r>
            <a:r>
              <a:rPr lang="ja-JP" altLang="en-US" sz="1600" b="1" spc="1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３．事業所内での補助金の配分方法は？</a:t>
            </a:r>
            <a:endParaRPr lang="en-US" altLang="ja-JP" sz="1600" b="1" spc="1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正方形/長方形 40"/>
          <p:cNvSpPr/>
          <p:nvPr/>
        </p:nvSpPr>
        <p:spPr>
          <a:xfrm>
            <a:off x="180070" y="594011"/>
            <a:ext cx="6840000" cy="367415"/>
          </a:xfrm>
          <a:prstGeom prst="rect">
            <a:avLst/>
          </a:prstGeom>
        </p:spPr>
        <p:txBody>
          <a:bodyPr wrap="square" lIns="95637" tIns="47819" rIns="95637" bIns="47819">
            <a:spAutoFit/>
          </a:bodyPr>
          <a:lstStyle/>
          <a:p>
            <a:pPr lvl="0">
              <a:lnSpc>
                <a:spcPct val="110000"/>
              </a:lnSpc>
            </a:pPr>
            <a:r>
              <a:rPr lang="en-US" altLang="ja-JP" sz="1600" b="1" dirty="0" smtClean="0">
                <a:solidFill>
                  <a:schemeClr val="accent6">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A</a:t>
            </a:r>
            <a:r>
              <a:rPr lang="ja-JP" altLang="en-US" sz="1600" b="1" dirty="0" smtClean="0">
                <a:solidFill>
                  <a:schemeClr val="accent6">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３．</a:t>
            </a:r>
            <a:r>
              <a:rPr lang="ja-JP" altLang="en-US" b="1" spc="-30" dirty="0" smtClean="0">
                <a:solidFill>
                  <a:schemeClr val="accent6">
                    <a:lumMod val="75000"/>
                  </a:schemeClr>
                </a:solidFill>
                <a:latin typeface="メイリオ" panose="020B0604030504040204" pitchFamily="50" charset="-128"/>
                <a:ea typeface="メイリオ" panose="020B0604030504040204" pitchFamily="50" charset="-128"/>
                <a:cs typeface="メイリオ" panose="020B0604030504040204" pitchFamily="50" charset="-128"/>
              </a:rPr>
              <a:t>介護職員の処遇改善を目的とした補助金であることを十分に踏まえた配分をお願いします。</a:t>
            </a:r>
            <a:endParaRPr lang="en-US" altLang="ja-JP" b="1" spc="-30" dirty="0">
              <a:solidFill>
                <a:schemeClr val="accent6">
                  <a:lumMod val="75000"/>
                </a:schemeClr>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9" name="正方形/長方形 48"/>
          <p:cNvSpPr/>
          <p:nvPr/>
        </p:nvSpPr>
        <p:spPr>
          <a:xfrm>
            <a:off x="180070" y="2106179"/>
            <a:ext cx="6840760" cy="355276"/>
          </a:xfrm>
          <a:prstGeom prst="rect">
            <a:avLst/>
          </a:prstGeom>
          <a:solidFill>
            <a:srgbClr val="E46C0A"/>
          </a:solidFill>
          <a:ln w="3810">
            <a:noFill/>
          </a:ln>
        </p:spPr>
        <p:txBody>
          <a:bodyPr wrap="square" lIns="72000" tIns="72000" rIns="36000" bIns="36000" anchor="ctr">
            <a:noAutofit/>
          </a:bodyPr>
          <a:lstStyle/>
          <a:p>
            <a:r>
              <a:rPr lang="en-US" altLang="ja-JP" sz="1600" b="1" spc="1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Q</a:t>
            </a:r>
            <a:r>
              <a:rPr lang="ja-JP" altLang="en-US" sz="1600" b="1" spc="1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４．補助金の申請手続きは？</a:t>
            </a:r>
            <a:endParaRPr lang="en-US" altLang="ja-JP" sz="1600" b="1" spc="1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0" name="正方形/長方形 49"/>
          <p:cNvSpPr/>
          <p:nvPr/>
        </p:nvSpPr>
        <p:spPr>
          <a:xfrm>
            <a:off x="180070" y="2450306"/>
            <a:ext cx="6840000" cy="367415"/>
          </a:xfrm>
          <a:prstGeom prst="rect">
            <a:avLst/>
          </a:prstGeom>
        </p:spPr>
        <p:txBody>
          <a:bodyPr wrap="square" lIns="95637" tIns="47819" rIns="95637" bIns="47819">
            <a:spAutoFit/>
          </a:bodyPr>
          <a:lstStyle/>
          <a:p>
            <a:pPr lvl="0">
              <a:lnSpc>
                <a:spcPct val="110000"/>
              </a:lnSpc>
            </a:pPr>
            <a:r>
              <a:rPr lang="en-US" altLang="ja-JP" sz="1600" b="1"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A</a:t>
            </a:r>
            <a:r>
              <a:rPr lang="ja-JP" altLang="en-US" sz="1600" b="1"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４．</a:t>
            </a:r>
            <a:r>
              <a:rPr lang="ja-JP" altLang="en-US" b="1"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事業所が都道府県に対して申請を行います。補助金は国保連</a:t>
            </a:r>
            <a:r>
              <a:rPr lang="ja-JP" altLang="en-US" sz="1100"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調整中）</a:t>
            </a:r>
            <a:r>
              <a:rPr lang="ja-JP" altLang="en-US" sz="1100" b="1"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が</a:t>
            </a:r>
            <a:r>
              <a:rPr lang="ja-JP" altLang="en-US" b="1"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支払います。</a:t>
            </a:r>
            <a:endParaRPr lang="en-US" altLang="ja-JP" b="1" dirty="0">
              <a:solidFill>
                <a:srgbClr val="E46C0A"/>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4" name="正方形/長方形 53"/>
          <p:cNvSpPr/>
          <p:nvPr/>
        </p:nvSpPr>
        <p:spPr>
          <a:xfrm>
            <a:off x="180069" y="2846318"/>
            <a:ext cx="6840001" cy="3094487"/>
          </a:xfrm>
          <a:prstGeom prst="rect">
            <a:avLst/>
          </a:prstGeom>
          <a:solidFill>
            <a:schemeClr val="bg2"/>
          </a:solidFill>
        </p:spPr>
        <p:txBody>
          <a:bodyPr wrap="square" lIns="72000" tIns="72000" rIns="72000" bIns="36000">
            <a:spAutoFit/>
          </a:bodyPr>
          <a:lstStyle/>
          <a:p>
            <a:pPr marL="288000" lvl="0" indent="-144000">
              <a:lnSpc>
                <a:spcPct val="11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●補助金を申請する場合、事</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業者</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は、</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都道府県に計画書を提出</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してください。</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申請が認可されると、都道府県から支払いの</a:t>
            </a: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委託を受けた</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国保連</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調整中）</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が補助金を事業者に</a:t>
            </a:r>
            <a:r>
              <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rPr>
              <a:t/>
            </a:r>
            <a:br>
              <a:rPr lang="en-US" altLang="ja-JP" sz="1100" b="1" dirty="0" smtClean="0">
                <a:latin typeface="メイリオ" panose="020B0604030504040204" pitchFamily="50" charset="-128"/>
                <a:ea typeface="メイリオ" panose="020B0604030504040204" pitchFamily="50" charset="-128"/>
                <a:cs typeface="メイリオ" panose="020B0604030504040204" pitchFamily="50" charset="-128"/>
              </a:rPr>
            </a:b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支払います</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spcBef>
                <a:spcPts val="300"/>
              </a:spcBef>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●介護報酬関係で市町村に届け出を行うサービス事業者も、</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この補助金の届出先は都道府県</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です。</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spcBef>
                <a:spcPts val="600"/>
              </a:spcBef>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●補助期間終了後、事業所は</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都道府県に実績報告書を提出</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する必要があります。</a:t>
            </a:r>
            <a: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t/>
            </a:r>
            <a:br>
              <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rPr>
            </a:b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（要件を満たさない場合は、補助金の返還が必要となることがあります。）</a:t>
            </a: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spcBef>
                <a:spcPts val="600"/>
              </a:spcBef>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pP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pP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pPr>
            <a:endParaRPr lang="en-US" altLang="ja-JP" sz="1100" dirty="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pP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5" name="正方形/長方形 54"/>
          <p:cNvSpPr/>
          <p:nvPr/>
        </p:nvSpPr>
        <p:spPr>
          <a:xfrm>
            <a:off x="180450" y="954051"/>
            <a:ext cx="6840000" cy="967170"/>
          </a:xfrm>
          <a:prstGeom prst="rect">
            <a:avLst/>
          </a:prstGeom>
          <a:solidFill>
            <a:schemeClr val="bg2"/>
          </a:solidFill>
        </p:spPr>
        <p:txBody>
          <a:bodyPr wrap="square" lIns="72000" tIns="72000" rIns="72000" bIns="36000">
            <a:spAutoFit/>
          </a:bodyPr>
          <a:lstStyle/>
          <a:p>
            <a:pPr marL="288000" lvl="0" indent="-144000">
              <a:lnSpc>
                <a:spcPct val="110000"/>
              </a:lnSpc>
            </a:pPr>
            <a:r>
              <a:rPr lang="ja-JP" altLang="en-US" sz="1100" dirty="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事業所で、介護職員だけでなくその他の職員の賃金改善にも充てる場合は、</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pP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　介護</a:t>
            </a:r>
            <a:r>
              <a:rPr lang="ja-JP" altLang="en-US" sz="1100" b="1" dirty="0">
                <a:latin typeface="メイリオ" panose="020B0604030504040204" pitchFamily="50" charset="-128"/>
                <a:ea typeface="メイリオ" panose="020B0604030504040204" pitchFamily="50" charset="-128"/>
                <a:cs typeface="メイリオ" panose="020B0604030504040204" pitchFamily="50" charset="-128"/>
              </a:rPr>
              <a:t>職員の処遇改善を目的とした補助金であること</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を十分に踏まえた配分をお願いします。</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spcBef>
                <a:spcPts val="600"/>
              </a:spcBef>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●令和４年２月分から９月分の</a:t>
            </a: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補助金の合計額を上回る賃金改善を行うことが必要です</a:t>
            </a: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a:p>
            <a:pPr marL="288000" lvl="0" indent="-144000">
              <a:lnSpc>
                <a:spcPct val="110000"/>
              </a:lnSpc>
              <a:spcBef>
                <a:spcPts val="0"/>
              </a:spcBef>
            </a:pPr>
            <a:r>
              <a:rPr lang="ja-JP" altLang="en-US" sz="1100" dirty="0" smtClean="0">
                <a:latin typeface="メイリオ" panose="020B0604030504040204" pitchFamily="50" charset="-128"/>
                <a:ea typeface="メイリオ" panose="020B0604030504040204" pitchFamily="50" charset="-128"/>
                <a:cs typeface="メイリオ" panose="020B0604030504040204" pitchFamily="50" charset="-128"/>
              </a:rPr>
              <a:t>　（月ごとの賃金改善額がその月の補助金額を上回る必要はありません。）</a:t>
            </a:r>
            <a:endParaRPr lang="en-US" altLang="ja-JP" sz="1100" dirty="0" smtClean="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56" name="直線矢印コネクタ 55"/>
          <p:cNvCxnSpPr/>
          <p:nvPr/>
        </p:nvCxnSpPr>
        <p:spPr>
          <a:xfrm>
            <a:off x="2196422" y="5468881"/>
            <a:ext cx="1152000" cy="0"/>
          </a:xfrm>
          <a:prstGeom prst="straightConnector1">
            <a:avLst/>
          </a:prstGeom>
          <a:ln w="31750">
            <a:solidFill>
              <a:schemeClr val="bg1">
                <a:lumMod val="65000"/>
              </a:schemeClr>
            </a:solidFill>
            <a:tailEnd type="arrow" w="med" len="sm"/>
          </a:ln>
        </p:spPr>
        <p:style>
          <a:lnRef idx="1">
            <a:schemeClr val="accent1"/>
          </a:lnRef>
          <a:fillRef idx="0">
            <a:schemeClr val="accent1"/>
          </a:fillRef>
          <a:effectRef idx="0">
            <a:schemeClr val="accent1"/>
          </a:effectRef>
          <a:fontRef idx="minor">
            <a:schemeClr val="tx1"/>
          </a:fontRef>
        </p:style>
      </p:cxnSp>
      <p:sp>
        <p:nvSpPr>
          <p:cNvPr id="58" name="正方形/長方形 57"/>
          <p:cNvSpPr/>
          <p:nvPr/>
        </p:nvSpPr>
        <p:spPr>
          <a:xfrm>
            <a:off x="2254561" y="4543471"/>
            <a:ext cx="1000943" cy="258155"/>
          </a:xfrm>
          <a:prstGeom prst="rect">
            <a:avLst/>
          </a:prstGeom>
        </p:spPr>
        <p:txBody>
          <a:bodyPr wrap="square" lIns="95637" tIns="47819" rIns="95637" bIns="47819">
            <a:spAutoFit/>
          </a:bodyPr>
          <a:lstStyle/>
          <a:p>
            <a:pPr lvl="0" algn="ctr"/>
            <a:r>
              <a:rPr lang="ja-JP" altLang="en-US" sz="1050" b="1" dirty="0" smtClean="0">
                <a:latin typeface="メイリオ" panose="020B0604030504040204" pitchFamily="50" charset="-128"/>
                <a:ea typeface="メイリオ" panose="020B0604030504040204" pitchFamily="50" charset="-128"/>
                <a:cs typeface="メイリオ" panose="020B0604030504040204" pitchFamily="50" charset="-128"/>
              </a:rPr>
              <a:t>①計画書提出</a:t>
            </a:r>
            <a:endParaRPr lang="en-US" altLang="ja-JP" sz="1050" b="1"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63" name="直線矢印コネクタ 62"/>
          <p:cNvCxnSpPr/>
          <p:nvPr/>
        </p:nvCxnSpPr>
        <p:spPr>
          <a:xfrm>
            <a:off x="2196422" y="4787490"/>
            <a:ext cx="1152000" cy="0"/>
          </a:xfrm>
          <a:prstGeom prst="straightConnector1">
            <a:avLst/>
          </a:prstGeom>
          <a:ln w="31750">
            <a:solidFill>
              <a:schemeClr val="bg1">
                <a:lumMod val="65000"/>
              </a:schemeClr>
            </a:solidFill>
            <a:headEnd type="arrow" w="med" len="sm"/>
            <a:tailEnd type="none"/>
          </a:ln>
        </p:spPr>
        <p:style>
          <a:lnRef idx="1">
            <a:schemeClr val="accent1"/>
          </a:lnRef>
          <a:fillRef idx="0">
            <a:schemeClr val="accent1"/>
          </a:fillRef>
          <a:effectRef idx="0">
            <a:schemeClr val="accent1"/>
          </a:effectRef>
          <a:fontRef idx="minor">
            <a:schemeClr val="tx1"/>
          </a:fontRef>
        </p:style>
      </p:cxnSp>
      <p:sp>
        <p:nvSpPr>
          <p:cNvPr id="65" name="正方形/長方形 64"/>
          <p:cNvSpPr/>
          <p:nvPr/>
        </p:nvSpPr>
        <p:spPr>
          <a:xfrm>
            <a:off x="2254561" y="5227547"/>
            <a:ext cx="1000943" cy="258155"/>
          </a:xfrm>
          <a:prstGeom prst="rect">
            <a:avLst/>
          </a:prstGeom>
        </p:spPr>
        <p:txBody>
          <a:bodyPr wrap="square" lIns="95637" tIns="47819" rIns="95637" bIns="47819">
            <a:spAutoFit/>
          </a:bodyPr>
          <a:lstStyle/>
          <a:p>
            <a:pPr lvl="0" algn="ctr"/>
            <a:r>
              <a:rPr lang="ja-JP" altLang="en-US" sz="1050" b="1" dirty="0" smtClean="0">
                <a:latin typeface="メイリオ" panose="020B0604030504040204" pitchFamily="50" charset="-128"/>
                <a:ea typeface="メイリオ" panose="020B0604030504040204" pitchFamily="50" charset="-128"/>
                <a:cs typeface="メイリオ" panose="020B0604030504040204" pitchFamily="50" charset="-128"/>
              </a:rPr>
              <a:t>②支払い</a:t>
            </a:r>
            <a:endParaRPr lang="en-US" altLang="ja-JP" sz="105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6" name="角丸四角形 65"/>
          <p:cNvSpPr/>
          <p:nvPr/>
        </p:nvSpPr>
        <p:spPr>
          <a:xfrm>
            <a:off x="5184834" y="4945799"/>
            <a:ext cx="990605" cy="396044"/>
          </a:xfrm>
          <a:prstGeom prst="roundRect">
            <a:avLst>
              <a:gd name="adj" fmla="val 15461"/>
            </a:avLst>
          </a:prstGeom>
          <a:solidFill>
            <a:schemeClr val="bg1"/>
          </a:solidFill>
          <a:ln w="28575">
            <a:solidFill>
              <a:srgbClr val="66BAB7"/>
            </a:solidFill>
          </a:ln>
        </p:spPr>
        <p:style>
          <a:lnRef idx="2">
            <a:schemeClr val="accent5"/>
          </a:lnRef>
          <a:fillRef idx="1">
            <a:schemeClr val="lt1"/>
          </a:fillRef>
          <a:effectRef idx="0">
            <a:schemeClr val="accent5"/>
          </a:effectRef>
          <a:fontRef idx="minor">
            <a:schemeClr val="dk1"/>
          </a:fontRef>
        </p:style>
        <p:txBody>
          <a:bodyPr lIns="95637" tIns="72000" rIns="95637" bIns="36000" rtlCol="0" anchor="ctr"/>
          <a:lstStyle/>
          <a:p>
            <a:pPr algn="ctr"/>
            <a:r>
              <a:rPr lang="ja-JP" altLang="en-US" sz="1100" b="1" dirty="0" smtClean="0">
                <a:latin typeface="メイリオ" panose="020B0604030504040204" pitchFamily="50" charset="-128"/>
                <a:ea typeface="メイリオ" panose="020B0604030504040204" pitchFamily="50" charset="-128"/>
                <a:cs typeface="メイリオ" panose="020B0604030504040204" pitchFamily="50" charset="-128"/>
              </a:rPr>
              <a:t>介護職員等</a:t>
            </a:r>
            <a:endParaRPr lang="ja-JP" altLang="en-US" sz="11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68" name="フローチャート : 結合子 61"/>
          <p:cNvSpPr/>
          <p:nvPr/>
        </p:nvSpPr>
        <p:spPr>
          <a:xfrm>
            <a:off x="1410472" y="5276710"/>
            <a:ext cx="720000" cy="504000"/>
          </a:xfrm>
          <a:prstGeom prst="flowChartConnector">
            <a:avLst/>
          </a:prstGeom>
          <a:solidFill>
            <a:srgbClr val="103185"/>
          </a:solidFill>
          <a:ln w="38100">
            <a:noFill/>
          </a:ln>
        </p:spPr>
        <p:style>
          <a:lnRef idx="2">
            <a:schemeClr val="accent5"/>
          </a:lnRef>
          <a:fillRef idx="1">
            <a:schemeClr val="lt1"/>
          </a:fillRef>
          <a:effectRef idx="0">
            <a:schemeClr val="accent5"/>
          </a:effectRef>
          <a:fontRef idx="minor">
            <a:schemeClr val="dk1"/>
          </a:fontRef>
        </p:style>
        <p:txBody>
          <a:bodyPr wrap="none" lIns="0" tIns="47819" rIns="0" bIns="47819" rtlCol="0" anchor="ctr"/>
          <a:lstStyle/>
          <a:p>
            <a:r>
              <a:rPr lang="ja-JP" altLang="en-US" sz="1100" b="1" spc="3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国保連</a:t>
            </a:r>
            <a:endParaRPr lang="ja-JP" altLang="en-US" sz="1100" b="1" spc="3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0" name="正方形/長方形 69"/>
          <p:cNvSpPr/>
          <p:nvPr/>
        </p:nvSpPr>
        <p:spPr>
          <a:xfrm>
            <a:off x="4155144" y="4837837"/>
            <a:ext cx="1151318" cy="234286"/>
          </a:xfrm>
          <a:prstGeom prst="rect">
            <a:avLst/>
          </a:prstGeom>
          <a:noFill/>
        </p:spPr>
        <p:txBody>
          <a:bodyPr wrap="square" lIns="36000" tIns="36000" rIns="36000" bIns="36000">
            <a:spAutoFit/>
          </a:bodyPr>
          <a:lstStyle/>
          <a:p>
            <a:pPr lvl="0" algn="ctr"/>
            <a:r>
              <a:rPr lang="ja-JP" altLang="en-US" sz="1050" b="1" dirty="0" smtClean="0">
                <a:latin typeface="メイリオ" panose="020B0604030504040204" pitchFamily="50" charset="-128"/>
                <a:ea typeface="メイリオ" panose="020B0604030504040204" pitchFamily="50" charset="-128"/>
                <a:cs typeface="メイリオ" panose="020B0604030504040204" pitchFamily="50" charset="-128"/>
              </a:rPr>
              <a:t>③賃金改善</a:t>
            </a:r>
            <a:endParaRPr lang="en-US" altLang="ja-JP" sz="105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1" name="角丸四角形 70"/>
          <p:cNvSpPr/>
          <p:nvPr/>
        </p:nvSpPr>
        <p:spPr>
          <a:xfrm>
            <a:off x="3423932" y="4765702"/>
            <a:ext cx="900000" cy="720000"/>
          </a:xfrm>
          <a:prstGeom prst="roundRect">
            <a:avLst>
              <a:gd name="adj" fmla="val 12047"/>
            </a:avLst>
          </a:prstGeom>
          <a:solidFill>
            <a:srgbClr val="66BAB7"/>
          </a:solidFill>
          <a:ln w="28575">
            <a:noFill/>
          </a:ln>
        </p:spPr>
        <p:style>
          <a:lnRef idx="2">
            <a:schemeClr val="accent5"/>
          </a:lnRef>
          <a:fillRef idx="1">
            <a:schemeClr val="lt1"/>
          </a:fillRef>
          <a:effectRef idx="0">
            <a:schemeClr val="accent5"/>
          </a:effectRef>
          <a:fontRef idx="minor">
            <a:schemeClr val="dk1"/>
          </a:fontRef>
        </p:style>
        <p:txBody>
          <a:bodyPr lIns="95637" tIns="72000" rIns="95637" bIns="47819" rtlCol="0" anchor="ctr"/>
          <a:lstStyle/>
          <a:p>
            <a:pPr algn="ctr"/>
            <a:r>
              <a:rPr lang="ja-JP" altLang="en-US" b="1" spc="3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事業者</a:t>
            </a:r>
          </a:p>
        </p:txBody>
      </p:sp>
      <p:sp>
        <p:nvSpPr>
          <p:cNvPr id="72" name="フローチャート : 結合子 21"/>
          <p:cNvSpPr/>
          <p:nvPr/>
        </p:nvSpPr>
        <p:spPr>
          <a:xfrm>
            <a:off x="1410472" y="4507467"/>
            <a:ext cx="720000" cy="504000"/>
          </a:xfrm>
          <a:prstGeom prst="flowChartConnector">
            <a:avLst/>
          </a:prstGeom>
          <a:solidFill>
            <a:srgbClr val="103185"/>
          </a:solidFill>
          <a:ln w="38100">
            <a:noFill/>
          </a:ln>
        </p:spPr>
        <p:style>
          <a:lnRef idx="2">
            <a:schemeClr val="accent5"/>
          </a:lnRef>
          <a:fillRef idx="1">
            <a:schemeClr val="lt1"/>
          </a:fillRef>
          <a:effectRef idx="0">
            <a:schemeClr val="accent5"/>
          </a:effectRef>
          <a:fontRef idx="minor">
            <a:schemeClr val="dk1"/>
          </a:fontRef>
        </p:style>
        <p:txBody>
          <a:bodyPr wrap="none" lIns="0" tIns="36000" rIns="0" bIns="47819" rtlCol="0" anchor="ctr"/>
          <a:lstStyle/>
          <a:p>
            <a:pPr algn="ctr"/>
            <a:r>
              <a:rPr lang="ja-JP" altLang="en-US" sz="11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都道府県</a:t>
            </a:r>
            <a:endParaRPr lang="ja-JP" altLang="en-US" sz="11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75" name="正方形/長方形 74"/>
          <p:cNvSpPr/>
          <p:nvPr/>
        </p:nvSpPr>
        <p:spPr>
          <a:xfrm>
            <a:off x="762080" y="4222620"/>
            <a:ext cx="2031325" cy="276999"/>
          </a:xfrm>
          <a:prstGeom prst="rect">
            <a:avLst/>
          </a:prstGeom>
        </p:spPr>
        <p:txBody>
          <a:bodyPr wrap="none">
            <a:spAutoFit/>
          </a:bodyPr>
          <a:lstStyle/>
          <a:p>
            <a:r>
              <a:rPr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申請から支払いまでの流れ</a:t>
            </a:r>
            <a:endParaRPr lang="ja-JP" altLang="en-US" dirty="0"/>
          </a:p>
        </p:txBody>
      </p:sp>
      <p:cxnSp>
        <p:nvCxnSpPr>
          <p:cNvPr id="76" name="直線矢印コネクタ 75"/>
          <p:cNvCxnSpPr/>
          <p:nvPr/>
        </p:nvCxnSpPr>
        <p:spPr>
          <a:xfrm>
            <a:off x="1770472" y="5042713"/>
            <a:ext cx="0" cy="231042"/>
          </a:xfrm>
          <a:prstGeom prst="straightConnector1">
            <a:avLst/>
          </a:prstGeom>
          <a:ln w="31750">
            <a:solidFill>
              <a:schemeClr val="tx1">
                <a:lumMod val="50000"/>
                <a:lumOff val="50000"/>
              </a:schemeClr>
            </a:solidFill>
            <a:tailEnd type="arrow" w="med" len="sm"/>
          </a:ln>
        </p:spPr>
        <p:style>
          <a:lnRef idx="1">
            <a:schemeClr val="accent1"/>
          </a:lnRef>
          <a:fillRef idx="0">
            <a:schemeClr val="accent1"/>
          </a:fillRef>
          <a:effectRef idx="0">
            <a:schemeClr val="accent1"/>
          </a:effectRef>
          <a:fontRef idx="minor">
            <a:schemeClr val="tx1"/>
          </a:fontRef>
        </p:style>
      </p:cxnSp>
      <p:sp>
        <p:nvSpPr>
          <p:cNvPr id="79" name="正方形/長方形 78"/>
          <p:cNvSpPr/>
          <p:nvPr/>
        </p:nvSpPr>
        <p:spPr>
          <a:xfrm>
            <a:off x="648122" y="5044939"/>
            <a:ext cx="1151318" cy="226591"/>
          </a:xfrm>
          <a:prstGeom prst="rect">
            <a:avLst/>
          </a:prstGeom>
          <a:noFill/>
        </p:spPr>
        <p:txBody>
          <a:bodyPr wrap="square" lIns="36000" tIns="36000" rIns="36000" bIns="36000">
            <a:spAutoFit/>
          </a:bodyPr>
          <a:lstStyle/>
          <a:p>
            <a:pPr lvl="0" algn="ctr"/>
            <a:r>
              <a:rPr lang="ja-JP" altLang="en-US" sz="1000" dirty="0" smtClean="0">
                <a:latin typeface="メイリオ" panose="020B0604030504040204" pitchFamily="50" charset="-128"/>
                <a:ea typeface="メイリオ" panose="020B0604030504040204" pitchFamily="50" charset="-128"/>
                <a:cs typeface="メイリオ" panose="020B0604030504040204" pitchFamily="50" charset="-128"/>
              </a:rPr>
              <a:t>支払いの</a:t>
            </a:r>
            <a:r>
              <a:rPr lang="ja-JP" altLang="en-US" sz="1000" dirty="0">
                <a:latin typeface="メイリオ" panose="020B0604030504040204" pitchFamily="50" charset="-128"/>
                <a:ea typeface="メイリオ" panose="020B0604030504040204" pitchFamily="50" charset="-128"/>
                <a:cs typeface="メイリオ" panose="020B0604030504040204" pitchFamily="50" charset="-128"/>
              </a:rPr>
              <a:t>委託</a:t>
            </a:r>
            <a:endParaRPr lang="en-US" altLang="ja-JP" sz="1000" dirty="0">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81" name="直線矢印コネクタ 80"/>
          <p:cNvCxnSpPr/>
          <p:nvPr/>
        </p:nvCxnSpPr>
        <p:spPr>
          <a:xfrm>
            <a:off x="4395774" y="5129667"/>
            <a:ext cx="684000" cy="0"/>
          </a:xfrm>
          <a:prstGeom prst="straightConnector1">
            <a:avLst/>
          </a:prstGeom>
          <a:ln w="31750">
            <a:solidFill>
              <a:schemeClr val="bg1">
                <a:lumMod val="65000"/>
              </a:schemeClr>
            </a:solidFill>
            <a:tailEnd type="arrow" w="med" len="sm"/>
          </a:ln>
        </p:spPr>
        <p:style>
          <a:lnRef idx="1">
            <a:schemeClr val="accent1"/>
          </a:lnRef>
          <a:fillRef idx="0">
            <a:schemeClr val="accent1"/>
          </a:fillRef>
          <a:effectRef idx="0">
            <a:schemeClr val="accent1"/>
          </a:effectRef>
          <a:fontRef idx="minor">
            <a:schemeClr val="tx1"/>
          </a:fontRef>
        </p:style>
      </p:cxnSp>
      <p:sp>
        <p:nvSpPr>
          <p:cNvPr id="84" name="正方形/長方形 83"/>
          <p:cNvSpPr/>
          <p:nvPr/>
        </p:nvSpPr>
        <p:spPr>
          <a:xfrm>
            <a:off x="180070" y="6122989"/>
            <a:ext cx="6840760" cy="355276"/>
          </a:xfrm>
          <a:prstGeom prst="rect">
            <a:avLst/>
          </a:prstGeom>
          <a:solidFill>
            <a:srgbClr val="E46C0A"/>
          </a:solidFill>
          <a:ln w="3810">
            <a:noFill/>
          </a:ln>
        </p:spPr>
        <p:txBody>
          <a:bodyPr wrap="square" lIns="72000" tIns="72000" rIns="36000" bIns="36000" anchor="ctr">
            <a:noAutofit/>
          </a:bodyPr>
          <a:lstStyle/>
          <a:p>
            <a:r>
              <a:rPr lang="en-US" altLang="ja-JP" sz="1600" b="1" spc="1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Q</a:t>
            </a:r>
            <a:r>
              <a:rPr lang="ja-JP" altLang="en-US" sz="1600" b="1" spc="1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５．補助金の申請・支払いスケジュールは？</a:t>
            </a:r>
            <a:endParaRPr lang="en-US" altLang="ja-JP" sz="1600" b="1" spc="1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85" name="正方形/長方形 84"/>
          <p:cNvSpPr/>
          <p:nvPr/>
        </p:nvSpPr>
        <p:spPr>
          <a:xfrm>
            <a:off x="180070" y="6468179"/>
            <a:ext cx="6840000" cy="570548"/>
          </a:xfrm>
          <a:prstGeom prst="rect">
            <a:avLst/>
          </a:prstGeom>
        </p:spPr>
        <p:txBody>
          <a:bodyPr wrap="square" lIns="95637" tIns="47819" rIns="95637" bIns="47819">
            <a:spAutoFit/>
          </a:bodyPr>
          <a:lstStyle/>
          <a:p>
            <a:pPr lvl="0">
              <a:lnSpc>
                <a:spcPct val="110000"/>
              </a:lnSpc>
            </a:pPr>
            <a:r>
              <a:rPr lang="en-US" altLang="ja-JP" sz="1600" b="1"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A</a:t>
            </a:r>
            <a:r>
              <a:rPr lang="ja-JP" altLang="en-US" sz="1600" b="1"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５．</a:t>
            </a:r>
            <a:r>
              <a:rPr lang="ja-JP" altLang="en-US" b="1"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令和４年２月に賃上げ開始の報告を行った後のスケジュールは以下の通りです。</a:t>
            </a:r>
            <a:endParaRPr lang="en-US" altLang="ja-JP" b="1"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endParaRPr>
          </a:p>
          <a:p>
            <a:pPr marL="558000" lvl="0">
              <a:lnSpc>
                <a:spcPct val="110000"/>
              </a:lnSpc>
            </a:pPr>
            <a:r>
              <a:rPr lang="ja-JP" altLang="en-US" b="1"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補助金は、２～４月分がまとめて</a:t>
            </a:r>
            <a:r>
              <a:rPr lang="ja-JP" altLang="en-US" b="1" dirty="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６月に</a:t>
            </a:r>
            <a:r>
              <a:rPr lang="ja-JP" altLang="en-US" b="1"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支払われ、その後</a:t>
            </a:r>
            <a:r>
              <a:rPr lang="en-US" altLang="ja-JP" b="1"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11</a:t>
            </a:r>
            <a:r>
              <a:rPr lang="ja-JP" altLang="en-US" b="1" dirty="0" smtClean="0">
                <a:solidFill>
                  <a:srgbClr val="E46C0A"/>
                </a:solidFill>
                <a:latin typeface="メイリオ" panose="020B0604030504040204" pitchFamily="50" charset="-128"/>
                <a:ea typeface="メイリオ" panose="020B0604030504040204" pitchFamily="50" charset="-128"/>
                <a:cs typeface="メイリオ" panose="020B0604030504040204" pitchFamily="50" charset="-128"/>
              </a:rPr>
              <a:t>月まで毎月支払われます。</a:t>
            </a:r>
            <a:endParaRPr lang="en-US" altLang="ja-JP" b="1" dirty="0">
              <a:solidFill>
                <a:srgbClr val="E46C0A"/>
              </a:solidFill>
              <a:latin typeface="メイリオ" panose="020B0604030504040204" pitchFamily="50" charset="-128"/>
              <a:ea typeface="メイリオ" panose="020B0604030504040204" pitchFamily="50" charset="-128"/>
              <a:cs typeface="メイリオ" panose="020B0604030504040204" pitchFamily="50" charset="-128"/>
            </a:endParaRPr>
          </a:p>
        </p:txBody>
      </p:sp>
      <p:graphicFrame>
        <p:nvGraphicFramePr>
          <p:cNvPr id="6" name="表 5"/>
          <p:cNvGraphicFramePr>
            <a:graphicFrameLocks noGrp="1"/>
          </p:cNvGraphicFramePr>
          <p:nvPr>
            <p:extLst>
              <p:ext uri="{D42A27DB-BD31-4B8C-83A1-F6EECF244321}">
                <p14:modId xmlns:p14="http://schemas.microsoft.com/office/powerpoint/2010/main" val="3258745479"/>
              </p:ext>
            </p:extLst>
          </p:nvPr>
        </p:nvGraphicFramePr>
        <p:xfrm>
          <a:off x="540110" y="7059963"/>
          <a:ext cx="6048000" cy="1728000"/>
        </p:xfrm>
        <a:graphic>
          <a:graphicData uri="http://schemas.openxmlformats.org/drawingml/2006/table">
            <a:tbl>
              <a:tblPr firstRow="1" bandRow="1">
                <a:tableStyleId>{5C22544A-7EE6-4342-B048-85BDC9FD1C3A}</a:tableStyleId>
              </a:tblPr>
              <a:tblGrid>
                <a:gridCol w="1008000">
                  <a:extLst>
                    <a:ext uri="{9D8B030D-6E8A-4147-A177-3AD203B41FA5}">
                      <a16:colId xmlns:a16="http://schemas.microsoft.com/office/drawing/2014/main" val="235804046"/>
                    </a:ext>
                  </a:extLst>
                </a:gridCol>
                <a:gridCol w="1008000">
                  <a:extLst>
                    <a:ext uri="{9D8B030D-6E8A-4147-A177-3AD203B41FA5}">
                      <a16:colId xmlns:a16="http://schemas.microsoft.com/office/drawing/2014/main" val="3898174300"/>
                    </a:ext>
                  </a:extLst>
                </a:gridCol>
                <a:gridCol w="1008000">
                  <a:extLst>
                    <a:ext uri="{9D8B030D-6E8A-4147-A177-3AD203B41FA5}">
                      <a16:colId xmlns:a16="http://schemas.microsoft.com/office/drawing/2014/main" val="2808867673"/>
                    </a:ext>
                  </a:extLst>
                </a:gridCol>
                <a:gridCol w="1008000">
                  <a:extLst>
                    <a:ext uri="{9D8B030D-6E8A-4147-A177-3AD203B41FA5}">
                      <a16:colId xmlns:a16="http://schemas.microsoft.com/office/drawing/2014/main" val="510988222"/>
                    </a:ext>
                  </a:extLst>
                </a:gridCol>
                <a:gridCol w="1008000">
                  <a:extLst>
                    <a:ext uri="{9D8B030D-6E8A-4147-A177-3AD203B41FA5}">
                      <a16:colId xmlns:a16="http://schemas.microsoft.com/office/drawing/2014/main" val="1379044928"/>
                    </a:ext>
                  </a:extLst>
                </a:gridCol>
                <a:gridCol w="1008000">
                  <a:extLst>
                    <a:ext uri="{9D8B030D-6E8A-4147-A177-3AD203B41FA5}">
                      <a16:colId xmlns:a16="http://schemas.microsoft.com/office/drawing/2014/main" val="3186901009"/>
                    </a:ext>
                  </a:extLst>
                </a:gridCol>
              </a:tblGrid>
              <a:tr h="288000">
                <a:tc gridSpan="5">
                  <a:txBody>
                    <a:bodyPr/>
                    <a:lstStyle/>
                    <a:p>
                      <a:pPr algn="ctr"/>
                      <a:r>
                        <a:rPr kumimoji="1" lang="ja-JP" altLang="en-US" sz="1200" b="0" dirty="0" smtClean="0">
                          <a:solidFill>
                            <a:schemeClr val="tx1"/>
                          </a:solidFill>
                          <a:latin typeface="メイリオ" panose="020B0604030504040204" pitchFamily="50" charset="-128"/>
                          <a:ea typeface="メイリオ" panose="020B0604030504040204" pitchFamily="50" charset="-128"/>
                        </a:rPr>
                        <a:t>令和４年</a:t>
                      </a:r>
                      <a:endParaRPr kumimoji="1" lang="ja-JP" altLang="en-US" sz="1200" b="0" dirty="0">
                        <a:solidFill>
                          <a:schemeClr val="tx1"/>
                        </a:solidFill>
                        <a:latin typeface="メイリオ" panose="020B0604030504040204" pitchFamily="50" charset="-128"/>
                        <a:ea typeface="メイリオ" panose="020B0604030504040204" pitchFamily="50" charset="-128"/>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solidFill>
                      <a:prstDash val="sysDot"/>
                      <a:round/>
                      <a:headEnd type="none" w="med" len="med"/>
                      <a:tailEnd type="none" w="med" len="med"/>
                    </a:lnB>
                    <a:noFill/>
                  </a:tcPr>
                </a:tc>
                <a:tc hMerge="1">
                  <a:txBody>
                    <a:bodyPr/>
                    <a:lstStyle/>
                    <a:p>
                      <a:pPr algn="ctr"/>
                      <a:endParaRPr kumimoji="1" lang="ja-JP" altLang="en-US" sz="1200" b="0" dirty="0">
                        <a:solidFill>
                          <a:schemeClr val="tx1"/>
                        </a:solidFill>
                        <a:latin typeface="メイリオ" panose="020B0604030504040204" pitchFamily="50" charset="-128"/>
                        <a:ea typeface="メイリオ" panose="020B0604030504040204" pitchFamily="50" charset="-128"/>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pPr algn="ctr"/>
                      <a:endParaRPr kumimoji="1" lang="ja-JP" altLang="en-US" sz="1200" b="0" dirty="0">
                        <a:solidFill>
                          <a:schemeClr val="tx1"/>
                        </a:solidFill>
                        <a:latin typeface="メイリオ" panose="020B0604030504040204" pitchFamily="50" charset="-128"/>
                        <a:ea typeface="メイリオ" panose="020B0604030504040204" pitchFamily="50" charset="-128"/>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pPr algn="ctr"/>
                      <a:endParaRPr kumimoji="1" lang="ja-JP" altLang="en-US" sz="1200" b="0" dirty="0">
                        <a:solidFill>
                          <a:schemeClr val="tx1"/>
                        </a:solidFill>
                        <a:latin typeface="メイリオ" panose="020B0604030504040204" pitchFamily="50" charset="-128"/>
                        <a:ea typeface="メイリオ" panose="020B0604030504040204" pitchFamily="50" charset="-128"/>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hMerge="1">
                  <a:txBody>
                    <a:bodyPr/>
                    <a:lstStyle/>
                    <a:p>
                      <a:pPr algn="ctr"/>
                      <a:endParaRPr kumimoji="1" lang="ja-JP" altLang="en-US" sz="1200" b="0" dirty="0">
                        <a:solidFill>
                          <a:schemeClr val="tx1"/>
                        </a:solidFill>
                        <a:latin typeface="メイリオ" panose="020B0604030504040204" pitchFamily="50" charset="-128"/>
                        <a:ea typeface="メイリオ" panose="020B0604030504040204" pitchFamily="50" charset="-128"/>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r>
                        <a:rPr kumimoji="1" lang="ja-JP" altLang="en-US" sz="1200" b="0" dirty="0" smtClean="0">
                          <a:solidFill>
                            <a:schemeClr val="tx1"/>
                          </a:solidFill>
                          <a:latin typeface="メイリオ" panose="020B0604030504040204" pitchFamily="50" charset="-128"/>
                          <a:ea typeface="メイリオ" panose="020B0604030504040204" pitchFamily="50" charset="-128"/>
                        </a:rPr>
                        <a:t>令和５年</a:t>
                      </a:r>
                      <a:endParaRPr kumimoji="1" lang="ja-JP" altLang="en-US" sz="1200" b="0" dirty="0">
                        <a:solidFill>
                          <a:schemeClr val="tx1"/>
                        </a:solidFill>
                        <a:latin typeface="メイリオ" panose="020B0604030504040204" pitchFamily="50" charset="-128"/>
                        <a:ea typeface="メイリオ" panose="020B0604030504040204" pitchFamily="50" charset="-128"/>
                      </a:endParaRPr>
                    </a:p>
                  </a:txBody>
                  <a:tcPr anchor="ctr">
                    <a:lnL w="9525" cap="flat" cmpd="sng" algn="ctr">
                      <a:noFill/>
                      <a:prstDash val="solid"/>
                      <a:round/>
                      <a:headEnd type="none" w="med" len="med"/>
                      <a:tailEnd type="none" w="med" len="med"/>
                    </a:lnL>
                    <a:lnR w="9525" cap="flat" cmpd="sng" algn="ctr">
                      <a:noFill/>
                      <a:prstDash val="solid"/>
                      <a:round/>
                      <a:headEnd type="none" w="med" len="med"/>
                      <a:tailEnd type="none" w="med" len="med"/>
                    </a:lnR>
                    <a:lnT w="9525" cap="flat" cmpd="sng" algn="ctr">
                      <a:noFill/>
                      <a:prstDash val="solid"/>
                      <a:round/>
                      <a:headEnd type="none" w="med" len="med"/>
                      <a:tailEnd type="none" w="med" len="med"/>
                    </a:lnT>
                    <a:lnB w="9525" cap="flat" cmpd="sng" algn="ctr">
                      <a:solidFill>
                        <a:schemeClr val="tx1"/>
                      </a:solidFill>
                      <a:prstDash val="sysDot"/>
                      <a:round/>
                      <a:headEnd type="none" w="med" len="med"/>
                      <a:tailEnd type="none" w="med" len="med"/>
                    </a:lnB>
                    <a:noFill/>
                  </a:tcPr>
                </a:tc>
                <a:extLst>
                  <a:ext uri="{0D108BD9-81ED-4DB2-BD59-A6C34878D82A}">
                    <a16:rowId xmlns:a16="http://schemas.microsoft.com/office/drawing/2014/main" val="1518678244"/>
                  </a:ext>
                </a:extLst>
              </a:tr>
              <a:tr h="288000">
                <a:tc>
                  <a:txBody>
                    <a:bodyPr/>
                    <a:lstStyle/>
                    <a:p>
                      <a:pPr algn="ctr"/>
                      <a:r>
                        <a:rPr kumimoji="1" lang="ja-JP" altLang="en-US" sz="1200" b="0" dirty="0" smtClean="0">
                          <a:solidFill>
                            <a:schemeClr val="tx1"/>
                          </a:solidFill>
                          <a:latin typeface="メイリオ" panose="020B0604030504040204" pitchFamily="50" charset="-128"/>
                          <a:ea typeface="メイリオ" panose="020B0604030504040204" pitchFamily="50" charset="-128"/>
                        </a:rPr>
                        <a:t>２月</a:t>
                      </a:r>
                      <a:endParaRPr kumimoji="1" lang="ja-JP" altLang="en-US" sz="1200" b="0" dirty="0">
                        <a:solidFill>
                          <a:schemeClr val="tx1"/>
                        </a:solidFill>
                        <a:latin typeface="メイリオ" panose="020B0604030504040204" pitchFamily="50" charset="-128"/>
                        <a:ea typeface="メイリオ" panose="020B0604030504040204" pitchFamily="50" charset="-128"/>
                      </a:endParaRPr>
                    </a:p>
                  </a:txBody>
                  <a:tcPr anchor="ctr">
                    <a:lnL w="9525" cap="flat" cmpd="sng" algn="ctr">
                      <a:noFill/>
                      <a:prstDash val="solid"/>
                      <a:round/>
                      <a:headEnd type="none" w="med" len="med"/>
                      <a:tailEnd type="none" w="med" len="med"/>
                    </a:lnL>
                    <a:lnR w="6350" cap="flat" cmpd="sng" algn="ctr">
                      <a:solidFill>
                        <a:schemeClr val="tx1"/>
                      </a:solidFill>
                      <a:prstDash val="dash"/>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r>
                        <a:rPr kumimoji="1" lang="ja-JP" altLang="en-US" sz="1200" b="0" dirty="0" smtClean="0">
                          <a:solidFill>
                            <a:schemeClr val="tx1"/>
                          </a:solidFill>
                          <a:latin typeface="メイリオ" panose="020B0604030504040204" pitchFamily="50" charset="-128"/>
                          <a:ea typeface="メイリオ" panose="020B0604030504040204" pitchFamily="50" charset="-128"/>
                        </a:rPr>
                        <a:t>４月</a:t>
                      </a:r>
                      <a:endParaRPr kumimoji="1" lang="ja-JP" altLang="en-US" sz="1200" b="0" dirty="0">
                        <a:solidFill>
                          <a:schemeClr val="tx1"/>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dash"/>
                      <a:round/>
                      <a:headEnd type="none" w="med" len="med"/>
                      <a:tailEnd type="none" w="med" len="med"/>
                    </a:lnL>
                    <a:lnR w="6350" cap="flat" cmpd="sng" algn="ctr">
                      <a:solidFill>
                        <a:schemeClr val="tx1"/>
                      </a:solidFill>
                      <a:prstDash val="dash"/>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r>
                        <a:rPr kumimoji="1" lang="ja-JP" altLang="en-US" sz="1200" b="0" dirty="0" smtClean="0">
                          <a:solidFill>
                            <a:schemeClr val="tx1"/>
                          </a:solidFill>
                          <a:latin typeface="メイリオ" panose="020B0604030504040204" pitchFamily="50" charset="-128"/>
                          <a:ea typeface="メイリオ" panose="020B0604030504040204" pitchFamily="50" charset="-128"/>
                        </a:rPr>
                        <a:t>６月</a:t>
                      </a:r>
                      <a:endParaRPr kumimoji="1" lang="ja-JP" altLang="en-US" sz="1200" b="0" dirty="0">
                        <a:solidFill>
                          <a:schemeClr val="tx1"/>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dash"/>
                      <a:round/>
                      <a:headEnd type="none" w="med" len="med"/>
                      <a:tailEnd type="none" w="med" len="med"/>
                    </a:lnL>
                    <a:lnR w="6350" cap="flat" cmpd="sng" algn="ctr">
                      <a:solidFill>
                        <a:schemeClr val="tx1"/>
                      </a:solidFill>
                      <a:prstDash val="dash"/>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r>
                        <a:rPr kumimoji="1" lang="ja-JP" altLang="en-US" sz="1200" b="0" dirty="0" smtClean="0">
                          <a:solidFill>
                            <a:schemeClr val="tx1"/>
                          </a:solidFill>
                          <a:latin typeface="メイリオ" panose="020B0604030504040204" pitchFamily="50" charset="-128"/>
                          <a:ea typeface="メイリオ" panose="020B0604030504040204" pitchFamily="50" charset="-128"/>
                        </a:rPr>
                        <a:t>９月</a:t>
                      </a:r>
                      <a:endParaRPr kumimoji="1" lang="ja-JP" altLang="en-US" sz="1200" b="0" dirty="0">
                        <a:solidFill>
                          <a:schemeClr val="tx1"/>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dash"/>
                      <a:round/>
                      <a:headEnd type="none" w="med" len="med"/>
                      <a:tailEnd type="none" w="med" len="med"/>
                    </a:lnL>
                    <a:lnR w="6350" cap="flat" cmpd="sng" algn="ctr">
                      <a:solidFill>
                        <a:schemeClr val="tx1"/>
                      </a:solidFill>
                      <a:prstDash val="dash"/>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r>
                        <a:rPr kumimoji="1" lang="en-US" altLang="ja-JP" sz="1200" b="0" dirty="0" smtClean="0">
                          <a:solidFill>
                            <a:schemeClr val="tx1"/>
                          </a:solidFill>
                          <a:latin typeface="メイリオ" panose="020B0604030504040204" pitchFamily="50" charset="-128"/>
                          <a:ea typeface="メイリオ" panose="020B0604030504040204" pitchFamily="50" charset="-128"/>
                        </a:rPr>
                        <a:t>11</a:t>
                      </a:r>
                      <a:r>
                        <a:rPr kumimoji="1" lang="ja-JP" altLang="en-US" sz="1200" b="0" dirty="0" smtClean="0">
                          <a:solidFill>
                            <a:schemeClr val="tx1"/>
                          </a:solidFill>
                          <a:latin typeface="メイリオ" panose="020B0604030504040204" pitchFamily="50" charset="-128"/>
                          <a:ea typeface="メイリオ" panose="020B0604030504040204" pitchFamily="50" charset="-128"/>
                        </a:rPr>
                        <a:t>月</a:t>
                      </a:r>
                      <a:endParaRPr kumimoji="1" lang="ja-JP" altLang="en-US" sz="1200" b="0" dirty="0">
                        <a:solidFill>
                          <a:schemeClr val="tx1"/>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dash"/>
                      <a:round/>
                      <a:headEnd type="none" w="med" len="med"/>
                      <a:tailEnd type="none" w="med" len="med"/>
                    </a:lnL>
                    <a:lnR w="6350" cap="flat" cmpd="sng" algn="ctr">
                      <a:solidFill>
                        <a:schemeClr val="tx1"/>
                      </a:solidFill>
                      <a:prstDash val="dash"/>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noFill/>
                  </a:tcPr>
                </a:tc>
                <a:tc>
                  <a:txBody>
                    <a:bodyPr/>
                    <a:lstStyle/>
                    <a:p>
                      <a:pPr algn="ctr"/>
                      <a:r>
                        <a:rPr kumimoji="1" lang="ja-JP" altLang="en-US" sz="1200" b="0" dirty="0" smtClean="0">
                          <a:solidFill>
                            <a:schemeClr val="tx1"/>
                          </a:solidFill>
                          <a:latin typeface="メイリオ" panose="020B0604030504040204" pitchFamily="50" charset="-128"/>
                          <a:ea typeface="メイリオ" panose="020B0604030504040204" pitchFamily="50" charset="-128"/>
                        </a:rPr>
                        <a:t>１月</a:t>
                      </a:r>
                      <a:endParaRPr kumimoji="1" lang="ja-JP" altLang="en-US" sz="1200" b="0" dirty="0">
                        <a:solidFill>
                          <a:schemeClr val="tx1"/>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dash"/>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ysDot"/>
                      <a:round/>
                      <a:headEnd type="none" w="med" len="med"/>
                      <a:tailEnd type="none" w="med" len="med"/>
                    </a:lnT>
                    <a:lnB w="9525"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48969587"/>
                  </a:ext>
                </a:extLst>
              </a:tr>
              <a:tr h="1152000">
                <a:tc>
                  <a:txBody>
                    <a:bodyPr/>
                    <a:lstStyle/>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100" b="0" dirty="0" smtClean="0">
                          <a:solidFill>
                            <a:schemeClr val="tx1"/>
                          </a:solidFill>
                          <a:latin typeface="メイリオ" panose="020B0604030504040204" pitchFamily="50" charset="-128"/>
                          <a:ea typeface="メイリオ" panose="020B0604030504040204" pitchFamily="50" charset="-128"/>
                        </a:rPr>
                        <a:t>賃上げ開始</a:t>
                      </a:r>
                      <a:r>
                        <a:rPr kumimoji="1" lang="ja-JP" altLang="en-US" sz="1100" b="0" spc="300" dirty="0" smtClean="0">
                          <a:solidFill>
                            <a:schemeClr val="tx1"/>
                          </a:solidFill>
                          <a:latin typeface="メイリオ" panose="020B0604030504040204" pitchFamily="50" charset="-128"/>
                          <a:ea typeface="メイリオ" panose="020B0604030504040204" pitchFamily="50" charset="-128"/>
                        </a:rPr>
                        <a:t>の報告</a:t>
                      </a:r>
                      <a:endParaRPr kumimoji="1" lang="ja-JP" altLang="en-US" sz="1100" b="0" spc="300" dirty="0">
                        <a:solidFill>
                          <a:schemeClr val="tx1"/>
                        </a:solidFill>
                        <a:latin typeface="メイリオ" panose="020B0604030504040204" pitchFamily="50" charset="-128"/>
                        <a:ea typeface="メイリオ" panose="020B0604030504040204" pitchFamily="50" charset="-128"/>
                      </a:endParaRPr>
                    </a:p>
                  </a:txBody>
                  <a:tcPr anchor="ctr">
                    <a:lnL w="9525" cap="flat" cmpd="sng" algn="ctr">
                      <a:noFill/>
                      <a:prstDash val="solid"/>
                      <a:round/>
                      <a:headEnd type="none" w="med" len="med"/>
                      <a:tailEnd type="none" w="med" len="med"/>
                    </a:lnL>
                    <a:lnR w="6350" cap="flat" cmpd="sng" algn="ctr">
                      <a:solidFill>
                        <a:schemeClr val="tx1"/>
                      </a:solidFill>
                      <a:prstDash val="dash"/>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100" b="0" dirty="0" smtClean="0">
                          <a:solidFill>
                            <a:schemeClr val="tx1"/>
                          </a:solidFill>
                          <a:latin typeface="メイリオ" panose="020B0604030504040204" pitchFamily="50" charset="-128"/>
                          <a:ea typeface="メイリオ" panose="020B0604030504040204" pitchFamily="50" charset="-128"/>
                        </a:rPr>
                        <a:t>計画書</a:t>
                      </a: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100" b="0" spc="300" dirty="0" smtClean="0">
                          <a:solidFill>
                            <a:schemeClr val="tx1"/>
                          </a:solidFill>
                          <a:latin typeface="メイリオ" panose="020B0604030504040204" pitchFamily="50" charset="-128"/>
                          <a:ea typeface="メイリオ" panose="020B0604030504040204" pitchFamily="50" charset="-128"/>
                        </a:rPr>
                        <a:t>提出</a:t>
                      </a:r>
                      <a:endParaRPr kumimoji="1" lang="ja-JP" altLang="en-US" sz="1100" b="0" spc="300" dirty="0">
                        <a:solidFill>
                          <a:schemeClr val="tx1"/>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dash"/>
                      <a:round/>
                      <a:headEnd type="none" w="med" len="med"/>
                      <a:tailEnd type="none" w="med" len="med"/>
                    </a:lnL>
                    <a:lnR w="6350" cap="flat" cmpd="sng" algn="ctr">
                      <a:solidFill>
                        <a:schemeClr val="tx1"/>
                      </a:solidFill>
                      <a:prstDash val="dash"/>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100" b="0" spc="300" dirty="0" smtClean="0">
                          <a:solidFill>
                            <a:schemeClr val="tx1"/>
                          </a:solidFill>
                          <a:latin typeface="メイリオ" panose="020B0604030504040204" pitchFamily="50" charset="-128"/>
                          <a:ea typeface="メイリオ" panose="020B0604030504040204" pitchFamily="50" charset="-128"/>
                        </a:rPr>
                        <a:t>補助金</a:t>
                      </a:r>
                      <a:endParaRPr kumimoji="1" lang="en-US" altLang="ja-JP" sz="1100" b="0" spc="3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100" b="0" dirty="0" smtClean="0">
                          <a:solidFill>
                            <a:schemeClr val="tx1"/>
                          </a:solidFill>
                          <a:latin typeface="メイリオ" panose="020B0604030504040204" pitchFamily="50" charset="-128"/>
                          <a:ea typeface="メイリオ" panose="020B0604030504040204" pitchFamily="50" charset="-128"/>
                        </a:rPr>
                        <a:t>支払い開始</a:t>
                      </a:r>
                      <a:endParaRPr kumimoji="1" lang="ja-JP" altLang="en-US" sz="1100" b="0" dirty="0">
                        <a:solidFill>
                          <a:schemeClr val="tx1"/>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dash"/>
                      <a:round/>
                      <a:headEnd type="none" w="med" len="med"/>
                      <a:tailEnd type="none" w="med" len="med"/>
                    </a:lnL>
                    <a:lnR w="6350" cap="flat" cmpd="sng" algn="ctr">
                      <a:solidFill>
                        <a:schemeClr val="tx1"/>
                      </a:solidFill>
                      <a:prstDash val="dash"/>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a:endParaRPr kumimoji="1" lang="ja-JP" altLang="en-US" sz="1100" b="0" dirty="0">
                        <a:solidFill>
                          <a:schemeClr val="tx1"/>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dash"/>
                      <a:round/>
                      <a:headEnd type="none" w="med" len="med"/>
                      <a:tailEnd type="none" w="med" len="med"/>
                    </a:lnL>
                    <a:lnR w="6350" cap="flat" cmpd="sng" algn="ctr">
                      <a:solidFill>
                        <a:schemeClr val="tx1"/>
                      </a:solidFill>
                      <a:prstDash val="dash"/>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100" b="0" spc="300" dirty="0" smtClean="0">
                          <a:solidFill>
                            <a:schemeClr val="tx1"/>
                          </a:solidFill>
                          <a:latin typeface="メイリオ" panose="020B0604030504040204" pitchFamily="50" charset="-128"/>
                          <a:ea typeface="メイリオ" panose="020B0604030504040204" pitchFamily="50" charset="-128"/>
                        </a:rPr>
                        <a:t>補助金</a:t>
                      </a:r>
                      <a:endParaRPr kumimoji="1" lang="en-US" altLang="ja-JP" sz="1100" b="0" spc="30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100" b="0" dirty="0" smtClean="0">
                          <a:solidFill>
                            <a:schemeClr val="tx1"/>
                          </a:solidFill>
                          <a:latin typeface="メイリオ" panose="020B0604030504040204" pitchFamily="50" charset="-128"/>
                          <a:ea typeface="メイリオ" panose="020B0604030504040204" pitchFamily="50" charset="-128"/>
                        </a:rPr>
                        <a:t>支払い終了</a:t>
                      </a:r>
                      <a:endParaRPr kumimoji="1" lang="ja-JP" altLang="en-US" sz="1100" b="0" dirty="0">
                        <a:solidFill>
                          <a:schemeClr val="tx1"/>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dash"/>
                      <a:round/>
                      <a:headEnd type="none" w="med" len="med"/>
                      <a:tailEnd type="none" w="med" len="med"/>
                    </a:lnL>
                    <a:lnR w="6350" cap="flat" cmpd="sng" algn="ctr">
                      <a:solidFill>
                        <a:schemeClr val="tx1"/>
                      </a:solidFill>
                      <a:prstDash val="dash"/>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noFill/>
                  </a:tcPr>
                </a:tc>
                <a:tc>
                  <a:txBody>
                    <a:bodyPr/>
                    <a:lstStyle/>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100" b="0" dirty="0" smtClean="0">
                          <a:solidFill>
                            <a:schemeClr val="tx1"/>
                          </a:solidFill>
                          <a:latin typeface="メイリオ" panose="020B0604030504040204" pitchFamily="50" charset="-128"/>
                          <a:ea typeface="メイリオ" panose="020B0604030504040204" pitchFamily="50" charset="-128"/>
                        </a:rPr>
                        <a:t>実績報告書</a:t>
                      </a:r>
                      <a:endParaRPr kumimoji="1" lang="en-US" altLang="ja-JP" sz="1100" b="0" dirty="0" smtClean="0">
                        <a:solidFill>
                          <a:schemeClr val="tx1"/>
                        </a:solidFill>
                        <a:latin typeface="メイリオ" panose="020B0604030504040204" pitchFamily="50" charset="-128"/>
                        <a:ea typeface="メイリオ" panose="020B0604030504040204" pitchFamily="50" charset="-128"/>
                      </a:endParaRPr>
                    </a:p>
                    <a:p>
                      <a:pPr algn="ctr"/>
                      <a:r>
                        <a:rPr kumimoji="1" lang="ja-JP" altLang="en-US" sz="1100" b="0" spc="300" dirty="0" smtClean="0">
                          <a:solidFill>
                            <a:schemeClr val="tx1"/>
                          </a:solidFill>
                          <a:latin typeface="メイリオ" panose="020B0604030504040204" pitchFamily="50" charset="-128"/>
                          <a:ea typeface="メイリオ" panose="020B0604030504040204" pitchFamily="50" charset="-128"/>
                        </a:rPr>
                        <a:t>提出</a:t>
                      </a:r>
                      <a:endParaRPr kumimoji="1" lang="ja-JP" altLang="en-US" sz="1100" b="0" spc="300" dirty="0">
                        <a:solidFill>
                          <a:schemeClr val="tx1"/>
                        </a:solidFill>
                        <a:latin typeface="メイリオ" panose="020B0604030504040204" pitchFamily="50" charset="-128"/>
                        <a:ea typeface="メイリオ" panose="020B0604030504040204" pitchFamily="50" charset="-128"/>
                      </a:endParaRPr>
                    </a:p>
                  </a:txBody>
                  <a:tcPr anchor="ctr">
                    <a:lnL w="6350" cap="flat" cmpd="sng" algn="ctr">
                      <a:solidFill>
                        <a:schemeClr val="tx1"/>
                      </a:solidFill>
                      <a:prstDash val="dash"/>
                      <a:round/>
                      <a:headEnd type="none" w="med" len="med"/>
                      <a:tailEnd type="none" w="med" len="med"/>
                    </a:lnL>
                    <a:lnR w="9525" cap="flat" cmpd="sng" algn="ctr">
                      <a:noFill/>
                      <a:prstDash val="solid"/>
                      <a:round/>
                      <a:headEnd type="none" w="med" len="med"/>
                      <a:tailEnd type="none" w="med" len="med"/>
                    </a:lnR>
                    <a:lnT w="9525" cap="flat" cmpd="sng" algn="ctr">
                      <a:solidFill>
                        <a:schemeClr val="tx1"/>
                      </a:solidFill>
                      <a:prstDash val="solid"/>
                      <a:round/>
                      <a:headEnd type="none" w="med" len="med"/>
                      <a:tailEnd type="none" w="med" len="med"/>
                    </a:lnT>
                    <a:lnB w="9525" cap="flat" cmpd="sng" algn="ctr">
                      <a:noFill/>
                      <a:prstDash val="solid"/>
                      <a:round/>
                      <a:headEnd type="none" w="med" len="med"/>
                      <a:tailEnd type="none" w="med" len="med"/>
                    </a:lnB>
                    <a:noFill/>
                  </a:tcPr>
                </a:tc>
                <a:extLst>
                  <a:ext uri="{0D108BD9-81ED-4DB2-BD59-A6C34878D82A}">
                    <a16:rowId xmlns:a16="http://schemas.microsoft.com/office/drawing/2014/main" val="4151341492"/>
                  </a:ext>
                </a:extLst>
              </a:tr>
            </a:tbl>
          </a:graphicData>
        </a:graphic>
      </p:graphicFrame>
      <p:sp>
        <p:nvSpPr>
          <p:cNvPr id="2" name="テキスト ボックス 1"/>
          <p:cNvSpPr txBox="1"/>
          <p:nvPr/>
        </p:nvSpPr>
        <p:spPr>
          <a:xfrm>
            <a:off x="360090" y="9348174"/>
            <a:ext cx="3005951" cy="600164"/>
          </a:xfrm>
          <a:prstGeom prst="rect">
            <a:avLst/>
          </a:prstGeom>
          <a:noFill/>
        </p:spPr>
        <p:txBody>
          <a:bodyPr wrap="none" rtlCol="0">
            <a:spAutoFit/>
          </a:bodyPr>
          <a:lstStyle/>
          <a:p>
            <a:r>
              <a:rPr kumimoji="1" lang="ja-JP" altLang="en-US" sz="1100" dirty="0" smtClean="0">
                <a:latin typeface="メイリオ" panose="020B0604030504040204" pitchFamily="50" charset="-128"/>
                <a:ea typeface="メイリオ" panose="020B0604030504040204" pitchFamily="50" charset="-128"/>
              </a:rPr>
              <a:t>厚生労働省老健局</a:t>
            </a:r>
            <a:endParaRPr kumimoji="1" lang="en-US" altLang="ja-JP" sz="1100" dirty="0" smtClean="0">
              <a:latin typeface="メイリオ" panose="020B0604030504040204" pitchFamily="50" charset="-128"/>
              <a:ea typeface="メイリオ" panose="020B0604030504040204" pitchFamily="50" charset="-128"/>
            </a:endParaRPr>
          </a:p>
          <a:p>
            <a:r>
              <a:rPr kumimoji="1" lang="ja-JP" altLang="en-US" sz="1100" dirty="0" smtClean="0">
                <a:latin typeface="メイリオ" panose="020B0604030504040204" pitchFamily="50" charset="-128"/>
                <a:ea typeface="メイリオ" panose="020B0604030504040204" pitchFamily="50" charset="-128"/>
              </a:rPr>
              <a:t>介護職員処遇改善支援補助金コールセンター</a:t>
            </a:r>
            <a:endParaRPr kumimoji="1" lang="en-US" altLang="ja-JP" sz="1100" dirty="0" smtClean="0">
              <a:latin typeface="メイリオ" panose="020B0604030504040204" pitchFamily="50" charset="-128"/>
              <a:ea typeface="メイリオ" panose="020B0604030504040204" pitchFamily="50" charset="-128"/>
            </a:endParaRPr>
          </a:p>
          <a:p>
            <a:r>
              <a:rPr kumimoji="1" lang="ja-JP" altLang="en-US" sz="1100" dirty="0" smtClean="0">
                <a:latin typeface="メイリオ" panose="020B0604030504040204" pitchFamily="50" charset="-128"/>
                <a:ea typeface="メイリオ" panose="020B0604030504040204" pitchFamily="50" charset="-128"/>
              </a:rPr>
              <a:t>電話番号：</a:t>
            </a:r>
            <a:r>
              <a:rPr kumimoji="1" lang="en-US" altLang="ja-JP" sz="1100" dirty="0" smtClean="0">
                <a:latin typeface="メイリオ" panose="020B0604030504040204" pitchFamily="50" charset="-128"/>
                <a:ea typeface="メイリオ" panose="020B0604030504040204" pitchFamily="50" charset="-128"/>
              </a:rPr>
              <a:t>03-6812-7835</a:t>
            </a:r>
            <a:endParaRPr kumimoji="1" lang="ja-JP" altLang="en-US" sz="800" dirty="0">
              <a:latin typeface="メイリオ" panose="020B0604030504040204" pitchFamily="50" charset="-128"/>
              <a:ea typeface="メイリオ" panose="020B0604030504040204" pitchFamily="50" charset="-128"/>
            </a:endParaRPr>
          </a:p>
        </p:txBody>
      </p:sp>
      <p:sp>
        <p:nvSpPr>
          <p:cNvPr id="29" name="テキスト ボックス 28"/>
          <p:cNvSpPr txBox="1"/>
          <p:nvPr/>
        </p:nvSpPr>
        <p:spPr>
          <a:xfrm>
            <a:off x="4068502" y="9342983"/>
            <a:ext cx="1031051" cy="600164"/>
          </a:xfrm>
          <a:prstGeom prst="rect">
            <a:avLst/>
          </a:prstGeom>
          <a:noFill/>
        </p:spPr>
        <p:txBody>
          <a:bodyPr wrap="none" rtlCol="0">
            <a:spAutoFit/>
          </a:bodyPr>
          <a:lstStyle/>
          <a:p>
            <a:r>
              <a:rPr kumimoji="1" lang="ja-JP" altLang="en-US" sz="1100" dirty="0" smtClean="0">
                <a:latin typeface="メイリオ" panose="020B0604030504040204" pitchFamily="50" charset="-128"/>
                <a:ea typeface="メイリオ" panose="020B0604030504040204" pitchFamily="50" charset="-128"/>
              </a:rPr>
              <a:t>●●県●●局</a:t>
            </a:r>
            <a:endParaRPr kumimoji="1" lang="en-US" altLang="ja-JP" sz="1100" dirty="0" smtClean="0">
              <a:latin typeface="メイリオ" panose="020B0604030504040204" pitchFamily="50" charset="-128"/>
              <a:ea typeface="メイリオ" panose="020B0604030504040204" pitchFamily="50" charset="-128"/>
            </a:endParaRPr>
          </a:p>
          <a:p>
            <a:r>
              <a:rPr kumimoji="1" lang="ja-JP" altLang="en-US" sz="1100" dirty="0" smtClean="0">
                <a:latin typeface="メイリオ" panose="020B0604030504040204" pitchFamily="50" charset="-128"/>
                <a:ea typeface="メイリオ" panose="020B0604030504040204" pitchFamily="50" charset="-128"/>
              </a:rPr>
              <a:t>●●課</a:t>
            </a:r>
            <a:endParaRPr kumimoji="1" lang="en-US" altLang="ja-JP" sz="1100" dirty="0" smtClean="0">
              <a:latin typeface="メイリオ" panose="020B0604030504040204" pitchFamily="50" charset="-128"/>
              <a:ea typeface="メイリオ" panose="020B0604030504040204" pitchFamily="50" charset="-128"/>
            </a:endParaRPr>
          </a:p>
          <a:p>
            <a:r>
              <a:rPr kumimoji="1" lang="ja-JP" altLang="en-US" sz="1100" dirty="0" smtClean="0">
                <a:latin typeface="メイリオ" panose="020B0604030504040204" pitchFamily="50" charset="-128"/>
                <a:ea typeface="メイリオ" panose="020B0604030504040204" pitchFamily="50" charset="-128"/>
              </a:rPr>
              <a:t>電話番号：</a:t>
            </a:r>
            <a:endParaRPr kumimoji="1" lang="ja-JP" altLang="en-US" sz="1100" dirty="0">
              <a:latin typeface="メイリオ" panose="020B0604030504040204" pitchFamily="50" charset="-128"/>
              <a:ea typeface="メイリオ" panose="020B0604030504040204" pitchFamily="50" charset="-128"/>
            </a:endParaRPr>
          </a:p>
        </p:txBody>
      </p:sp>
      <p:sp>
        <p:nvSpPr>
          <p:cNvPr id="30" name="正方形/長方形 29"/>
          <p:cNvSpPr/>
          <p:nvPr/>
        </p:nvSpPr>
        <p:spPr>
          <a:xfrm>
            <a:off x="1410472" y="5780710"/>
            <a:ext cx="792000" cy="195814"/>
          </a:xfrm>
          <a:prstGeom prst="rect">
            <a:avLst/>
          </a:prstGeom>
          <a:noFill/>
        </p:spPr>
        <p:txBody>
          <a:bodyPr wrap="square" lIns="36000" tIns="36000" rIns="36000" bIns="36000">
            <a:spAutoFit/>
          </a:bodyPr>
          <a:lstStyle/>
          <a:p>
            <a:pPr lvl="0" algn="ct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en-US" altLang="ja-JP" sz="800" dirty="0" smtClean="0">
                <a:latin typeface="メイリオ" panose="020B0604030504040204" pitchFamily="50" charset="-128"/>
                <a:ea typeface="メイリオ" panose="020B0604030504040204" pitchFamily="50" charset="-128"/>
                <a:cs typeface="メイリオ" panose="020B0604030504040204" pitchFamily="50" charset="-128"/>
              </a:rPr>
              <a:t>※</a:t>
            </a:r>
            <a:r>
              <a:rPr lang="ja-JP" altLang="en-US" sz="800" dirty="0" smtClean="0">
                <a:latin typeface="メイリオ" panose="020B0604030504040204" pitchFamily="50" charset="-128"/>
                <a:ea typeface="メイリオ" panose="020B0604030504040204" pitchFamily="50" charset="-128"/>
                <a:cs typeface="メイリオ" panose="020B0604030504040204" pitchFamily="50" charset="-128"/>
              </a:rPr>
              <a:t>調整中）</a:t>
            </a:r>
            <a:endParaRPr lang="en-US" altLang="ja-JP" sz="8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正方形/長方形 38"/>
          <p:cNvSpPr/>
          <p:nvPr/>
        </p:nvSpPr>
        <p:spPr>
          <a:xfrm>
            <a:off x="2556670" y="8046839"/>
            <a:ext cx="3024000" cy="216000"/>
          </a:xfrm>
          <a:prstGeom prst="rect">
            <a:avLst/>
          </a:prstGeom>
          <a:solidFill>
            <a:srgbClr val="E46C0A"/>
          </a:solidFill>
          <a:ln w="3810">
            <a:noFill/>
          </a:ln>
        </p:spPr>
        <p:txBody>
          <a:bodyPr wrap="square" lIns="72000" tIns="72000" rIns="36000" bIns="36000" anchor="ctr">
            <a:noAutofit/>
          </a:bodyPr>
          <a:lstStyle/>
          <a:p>
            <a:pPr algn="ctr"/>
            <a:r>
              <a:rPr lang="ja-JP" altLang="en-US" sz="1100" b="1" spc="6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補助金の支払い</a:t>
            </a:r>
            <a:endParaRPr lang="ja-JP" altLang="en-US" sz="1100" b="1" spc="6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2" name="正方形/長方形 51"/>
          <p:cNvSpPr/>
          <p:nvPr/>
        </p:nvSpPr>
        <p:spPr>
          <a:xfrm>
            <a:off x="539048" y="7758807"/>
            <a:ext cx="4032000" cy="216000"/>
          </a:xfrm>
          <a:prstGeom prst="rect">
            <a:avLst/>
          </a:prstGeom>
          <a:solidFill>
            <a:srgbClr val="66BAB7"/>
          </a:solidFill>
          <a:ln w="3810">
            <a:noFill/>
          </a:ln>
        </p:spPr>
        <p:txBody>
          <a:bodyPr wrap="square" lIns="72000" tIns="72000" rIns="36000" bIns="36000" anchor="ctr">
            <a:noAutofit/>
          </a:bodyPr>
          <a:lstStyle/>
          <a:p>
            <a:pPr algn="ctr"/>
            <a:r>
              <a:rPr lang="ja-JP" altLang="en-US" sz="1100" b="1" spc="600"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賃金改善の実施</a:t>
            </a:r>
            <a:endParaRPr lang="ja-JP" altLang="en-US" sz="1100" b="1" spc="600"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cxnSp>
        <p:nvCxnSpPr>
          <p:cNvPr id="4" name="直線コネクタ 3"/>
          <p:cNvCxnSpPr/>
          <p:nvPr/>
        </p:nvCxnSpPr>
        <p:spPr>
          <a:xfrm>
            <a:off x="180450" y="9054951"/>
            <a:ext cx="6840000" cy="0"/>
          </a:xfrm>
          <a:prstGeom prst="line">
            <a:avLst/>
          </a:prstGeom>
          <a:ln w="19050">
            <a:solidFill>
              <a:srgbClr val="103185"/>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9478395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&#65279;<?xml version="1.0" encoding="utf-8" standalone="yes"?>
<Relationships xmlns="http://schemas.openxmlformats.org/package/2006/relationships">
  <Relationship Id="rId1" Type="http://schemas.openxmlformats.org/officeDocument/2006/relationships/customXmlProps" Target="itemProps1.xml" />
</Relationships>
</file>

<file path=customXml/_rels/item2.xml.rels>&#65279;<?xml version="1.0" encoding="utf-8" standalone="yes"?>
<Relationships xmlns="http://schemas.openxmlformats.org/package/2006/relationships">
  <Relationship Id="rId1" Type="http://schemas.openxmlformats.org/officeDocument/2006/relationships/customXmlProps" Target="itemProps2.xml" />
</Relationships>
</file>

<file path=customXml/_rels/item3.xml.rels>&#65279;<?xml version="1.0" encoding="utf-8" standalone="yes"?>
<Relationships xmlns="http://schemas.openxmlformats.org/package/2006/relationships">
  <Relationship Id="rId1" Type="http://schemas.openxmlformats.org/officeDocument/2006/relationships/customXmlProps" Target="itemProps3.xml" />
</Relationships>
</file>

<file path=customXml/item1.xml><?xml version="1.0" encoding="utf-8"?>
<p:properties xmlns:p="http://schemas.microsoft.com/office/2006/metadata/properties" xmlns:xsi="http://www.w3.org/2001/XMLSchema-instance">
  <documentManagement/>
</p:properties>
</file>

<file path=customXml/item2.xml><?xml version="1.0" encoding="utf-8"?>
<ct:contentTypeSchema xmlns:ct="http://schemas.microsoft.com/office/2006/metadata/contentType" xmlns:ma="http://schemas.microsoft.com/office/2006/metadata/properties/metaAttributes" ct:_="" ma:_="" ma:contentTypeName="ドキュメント" ma:contentTypeID="0x0101002DA299AC048A4B8EA9C1D19079C1A32200E51782DD9E454B418BFB6267553A9CD4" ma:contentTypeVersion="11" ma:contentTypeDescription="" ma:contentTypeScope="" ma:versionID="67a8c3f19086dd733636cb9e2e3e5de9">
  <xsd:schema xmlns:xsd="http://www.w3.org/2001/XMLSchema" xmlns:p="http://schemas.microsoft.com/office/2006/metadata/properties" xmlns:ns2="8B97BE19-CDDD-400E-817A-CFDD13F7EC12" xmlns:ns3="fb02c745-2821-438e-a9f3-36f365a5b5fa" targetNamespace="http://schemas.microsoft.com/office/2006/metadata/properties" ma:root="true" ma:fieldsID="1f7557729ecb542394f8781b2df17919" ns2:_="" ns3:_="">
    <xsd:import namespace="8B97BE19-CDDD-400E-817A-CFDD13F7EC12"/>
    <xsd:import namespace="fb02c745-2821-438e-a9f3-36f365a5b5fa"/>
    <xsd:element name="properties">
      <xsd:complexType>
        <xsd:sequence>
          <xsd:element name="documentManagement">
            <xsd:complexType>
              <xsd:all>
                <xsd:element ref="ns2:ClassLarge" minOccurs="0"/>
                <xsd:element ref="ns2:ClassMedium" minOccurs="0"/>
                <xsd:element ref="ns2:ClassSmall" minOccurs="0"/>
                <xsd:element ref="ns2:GyoseiFile" minOccurs="0"/>
                <xsd:element ref="ns2:CreatedBy" minOccurs="0"/>
                <xsd:element ref="ns2:PreservationPeriod" minOccurs="0"/>
                <xsd:element ref="ns2:PreservationPeriodExpire" minOccurs="0"/>
                <xsd:element ref="ns2:CreatedDate" minOccurs="0"/>
                <xsd:element ref="ns2:FixationStatus" minOccurs="0"/>
                <xsd:element ref="ns2:EditorWithSpace" minOccurs="0"/>
                <xsd:element ref="ns3:DaibunruiID" minOccurs="0"/>
                <xsd:element ref="ns3:ChuubunruiID" minOccurs="0"/>
                <xsd:element ref="ns3:SyoubunruiID" minOccurs="0"/>
                <xsd:element ref="ns3:GyouseibunsyoID" minOccurs="0"/>
                <xsd:element ref="ns3:Renkei" minOccurs="0"/>
                <xsd:element ref="ns3:Flag01" minOccurs="0"/>
                <xsd:element ref="ns3:Yobi01" minOccurs="0"/>
                <xsd:element ref="ns3:Yobi02" minOccurs="0"/>
                <xsd:element ref="ns3:Yobi03" minOccurs="0"/>
              </xsd:all>
            </xsd:complexType>
          </xsd:element>
        </xsd:sequence>
      </xsd:complexType>
    </xsd:element>
  </xsd:schema>
  <xsd:schema xmlns:xsd="http://www.w3.org/2001/XMLSchema" xmlns:dms="http://schemas.microsoft.com/office/2006/documentManagement/types" targetNamespace="8B97BE19-CDDD-400E-817A-CFDD13F7EC12" elementFormDefault="qualified">
    <xsd:import namespace="http://schemas.microsoft.com/office/2006/documentManagement/types"/>
    <xsd:element name="ClassLarge" ma:index="8" nillable="true" ma:displayName="大分類" ma:hidden="true" ma:internalName="ClassLarge" ma:readOnly="true">
      <xsd:simpleType>
        <xsd:restriction base="dms:Unknown"/>
      </xsd:simpleType>
    </xsd:element>
    <xsd:element name="ClassMedium" ma:index="9" nillable="true" ma:displayName="中分類" ma:hidden="true" ma:internalName="ClassMedium" ma:readOnly="true">
      <xsd:simpleType>
        <xsd:restriction base="dms:Unknown"/>
      </xsd:simpleType>
    </xsd:element>
    <xsd:element name="ClassSmall" ma:index="10" nillable="true" ma:displayName="小分類" ma:hidden="true" ma:internalName="ClassSmall" ma:readOnly="true">
      <xsd:simpleType>
        <xsd:restriction base="dms:Unknown"/>
      </xsd:simpleType>
    </xsd:element>
    <xsd:element name="GyoseiFile" ma:index="11" nillable="true" ma:displayName="行政文書ファイル名" ma:hidden="true" ma:internalName="GyoseiFile" ma:readOnly="true">
      <xsd:simpleType>
        <xsd:restriction base="dms:Unknown"/>
      </xsd:simpleType>
    </xsd:element>
    <xsd:element name="CreatedBy" ma:index="12" nillable="true" ma:displayName="作成課/係・作成者" ma:hidden="true" ma:internalName="CreatedBy" ma:readOnly="true">
      <xsd:simpleType>
        <xsd:restriction base="dms:Unknown"/>
      </xsd:simpleType>
    </xsd:element>
    <xsd:element name="PreservationPeriod" ma:index="13" nillable="true" ma:displayName="保存期間" ma:hidden="true" ma:internalName="PreservationPeriod" ma:readOnly="true">
      <xsd:simpleType>
        <xsd:restriction base="dms:Unknown"/>
      </xsd:simpleType>
    </xsd:element>
    <xsd:element name="PreservationPeriodExpire" ma:index="14" nillable="true" ma:displayName="保存期間満了時期" ma:format="DateOnly" ma:hidden="true" ma:internalName="PreservationPeriodExpire" ma:readOnly="true">
      <xsd:simpleType>
        <xsd:restriction base="dms:Unknown"/>
      </xsd:simpleType>
    </xsd:element>
    <xsd:element name="CreatedDate" ma:index="15" nillable="true" ma:displayName="作成年月日" ma:hidden="true" ma:internalName="CreatedDate" ma:readOnly="true">
      <xsd:simpleType>
        <xsd:restriction base="dms:Unknown"/>
      </xsd:simpleType>
    </xsd:element>
    <xsd:element name="FixationStatus" ma:index="16" nillable="true" ma:displayName="確定状況" ma:hidden="true" ma:internalName="FixationStatus" ma:readOnly="true">
      <xsd:simpleType>
        <xsd:restriction base="dms:Unknown"/>
      </xsd:simpleType>
    </xsd:element>
    <xsd:element name="EditorWithSpace" ma:index="18" nillable="true" ma:displayName="更新者　　　　　　" ma:hidden="true" ma:internalName="EditorWithSpace" ma:readOnly="true">
      <xsd:complexType>
        <xsd:complexContent>
          <xsd:extension base="dms:User">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schema>
  <xsd:schema xmlns:xsd="http://www.w3.org/2001/XMLSchema" xmlns:dms="http://schemas.microsoft.com/office/2006/documentManagement/types" targetNamespace="fb02c745-2821-438e-a9f3-36f365a5b5fa" elementFormDefault="qualified">
    <xsd:import namespace="http://schemas.microsoft.com/office/2006/documentManagement/types"/>
    <xsd:element name="DaibunruiID" ma:index="19" nillable="true" ma:displayName="大分類ID" ma:description="" ma:hidden="true" ma:internalName="DaibunruiID" ma:readOnly="true">
      <xsd:simpleType>
        <xsd:restriction base="dms:Text"/>
      </xsd:simpleType>
    </xsd:element>
    <xsd:element name="ChuubunruiID" ma:index="20" nillable="true" ma:displayName="中分類ID" ma:description="" ma:hidden="true" ma:internalName="ChuubunruiID" ma:readOnly="true">
      <xsd:simpleType>
        <xsd:restriction base="dms:Text"/>
      </xsd:simpleType>
    </xsd:element>
    <xsd:element name="SyoubunruiID" ma:index="21" nillable="true" ma:displayName="小分類ID" ma:description="" ma:hidden="true" ma:internalName="SyoubunruiID" ma:readOnly="true">
      <xsd:simpleType>
        <xsd:restriction base="dms:Text"/>
      </xsd:simpleType>
    </xsd:element>
    <xsd:element name="GyouseibunsyoID" ma:index="22" nillable="true" ma:displayName="行政文書ファイル名ID" ma:description="" ma:hidden="true" ma:internalName="GyouseibunsyoID" ma:readOnly="true">
      <xsd:simpleType>
        <xsd:restriction base="dms:Text"/>
      </xsd:simpleType>
    </xsd:element>
    <xsd:element name="Renkei" ma:index="23" nillable="true" ma:displayName="行政文書連携フラグ" ma:description="" ma:hidden="true" ma:internalName="Renkei" ma:readOnly="true">
      <xsd:simpleType>
        <xsd:restriction base="dms:Text"/>
      </xsd:simpleType>
    </xsd:element>
    <xsd:element name="Flag01" ma:index="24" nillable="true" ma:displayName="予備フラグ" ma:description="" ma:hidden="true" ma:internalName="Flag01" ma:readOnly="true">
      <xsd:simpleType>
        <xsd:restriction base="dms:Text"/>
      </xsd:simpleType>
    </xsd:element>
    <xsd:element name="Yobi01" ma:index="25" nillable="true" ma:displayName="予備列01" ma:description="" ma:hidden="true" ma:internalName="Yobi01" ma:readOnly="true">
      <xsd:simpleType>
        <xsd:restriction base="dms:Text"/>
      </xsd:simpleType>
    </xsd:element>
    <xsd:element name="Yobi02" ma:index="26" nillable="true" ma:displayName="予備列02" ma:description="" ma:hidden="true" ma:internalName="Yobi02" ma:readOnly="true">
      <xsd:simpleType>
        <xsd:restriction base="dms:Text"/>
      </xsd:simpleType>
    </xsd:element>
    <xsd:element name="Yobi03" ma:index="27" nillable="true" ma:displayName="予備列03" ma:description="" ma:hidden="true" ma:internalName="Yobi03"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office/internal/2005/internalDocumentation"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ma:readOnly="true"/>
        <xsd:element ref="dc:title" minOccurs="0" maxOccurs="1" ma:index="17" ma:displayName="タイトル" ma:readOnly="tru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lastPrinted" minOccurs="0" maxOccurs="1" type="xsd:dateTime"/>
        <xsd:element name="contentStatus" minOccurs="0" maxOccurs="1" type="xsd:string"/>
      </xsd:all>
    </xsd:complexType>
  </xsd: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85BD659-8FC1-461D-9E77-440D19DCB08C}">
  <ds:schemaRefs>
    <ds:schemaRef ds:uri="http://www.w3.org/XML/1998/namespace"/>
    <ds:schemaRef ds:uri="http://schemas.openxmlformats.org/package/2006/metadata/core-properties"/>
    <ds:schemaRef ds:uri="http://purl.org/dc/terms/"/>
    <ds:schemaRef ds:uri="http://purl.org/dc/dcmitype/"/>
    <ds:schemaRef ds:uri="http://schemas.microsoft.com/office/2006/metadata/properties"/>
    <ds:schemaRef ds:uri="http://schemas.microsoft.com/office/2006/documentManagement/types"/>
    <ds:schemaRef ds:uri="fb02c745-2821-438e-a9f3-36f365a5b5fa"/>
    <ds:schemaRef ds:uri="8B97BE19-CDDD-400E-817A-CFDD13F7EC12"/>
    <ds:schemaRef ds:uri="http://purl.org/dc/elements/1.1/"/>
  </ds:schemaRefs>
</ds:datastoreItem>
</file>

<file path=customXml/itemProps2.xml><?xml version="1.0" encoding="utf-8"?>
<ds:datastoreItem xmlns:ds="http://schemas.openxmlformats.org/officeDocument/2006/customXml" ds:itemID="{D5C99136-BDFC-46F9-9CDB-9E23EC3C219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8B97BE19-CDDD-400E-817A-CFDD13F7EC12"/>
    <ds:schemaRef ds:uri="fb02c745-2821-438e-a9f3-36f365a5b5fa"/>
    <ds:schemaRef ds:uri="http://schemas.microsoft.com/office/2006/documentManagement/types"/>
    <ds:schemaRef ds:uri="http://schemas.openxmlformats.org/package/2006/metadata/core-properties"/>
    <ds:schemaRef ds:uri="http://purl.org/dc/elements/1.1/"/>
    <ds:schemaRef ds:uri="http://purl.org/dc/terms/"/>
    <ds:schemaRef ds:uri="http://schemas.microsoft.com/office/internal/2005/internalDocumentation"/>
  </ds:schemaRefs>
</ds:datastoreItem>
</file>

<file path=customXml/itemProps3.xml><?xml version="1.0" encoding="utf-8"?>
<ds:datastoreItem xmlns:ds="http://schemas.openxmlformats.org/officeDocument/2006/customXml" ds:itemID="{8B03A5C5-56C0-41AA-AB58-68C8E2C97C7D}">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
  <TotalTime>50017</TotalTime>
  <Words>1092</Words>
  <Application>Microsoft Office PowerPoint</Application>
  <PresentationFormat>ユーザー設定</PresentationFormat>
  <Paragraphs>159</Paragraphs>
  <Slides>2</Slides>
  <Notes>2</Notes>
  <HiddenSlides>0</HiddenSlides>
  <MMClips>0</MMClips>
  <ScaleCrop>false</ScaleCrop>
  <HeadingPairs>
    <vt:vector size="6" baseType="variant">
      <vt:variant>
        <vt:lpstr>使用されているフォント</vt:lpstr>
      </vt:variant>
      <vt:variant>
        <vt:i4>6</vt:i4>
      </vt:variant>
      <vt:variant>
        <vt:lpstr>テーマ</vt:lpstr>
      </vt:variant>
      <vt:variant>
        <vt:i4>1</vt:i4>
      </vt:variant>
      <vt:variant>
        <vt:lpstr>スライド タイトル</vt:lpstr>
      </vt:variant>
      <vt:variant>
        <vt:i4>2</vt:i4>
      </vt:variant>
    </vt:vector>
  </HeadingPairs>
  <TitlesOfParts>
    <vt:vector size="9" baseType="lpstr">
      <vt:lpstr>ＭＳ Ｐゴシック</vt:lpstr>
      <vt:lpstr>ＭＳ Ｐ明朝</vt:lpstr>
      <vt:lpstr>メイリオ</vt:lpstr>
      <vt:lpstr>Arial</vt:lpstr>
      <vt:lpstr>Calibri</vt:lpstr>
      <vt:lpstr>Times New Roman</vt:lpstr>
      <vt:lpstr>Office テーマ</vt:lpstr>
      <vt:lpstr>PowerPoint プレゼンテーション</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厚生労働省本省</dc:creator>
  <cp:lastModifiedBy>池田 鎮(ikeda-osamuaa)</cp:lastModifiedBy>
  <cp:revision>2690</cp:revision>
  <cp:lastPrinted>2022-01-20T08:19:42Z</cp:lastPrinted>
  <dcterms:created xsi:type="dcterms:W3CDTF">2004-06-11T10:04:30Z</dcterms:created>
  <dcterms:modified xsi:type="dcterms:W3CDTF">2022-01-25T12:11:26Z</dcterms:modified>
</cp:coreProperties>
</file>